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349" r:id="rId4"/>
    <p:sldId id="258" r:id="rId5"/>
    <p:sldId id="259"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7" r:id="rId21"/>
    <p:sldId id="281" r:id="rId22"/>
    <p:sldId id="304" r:id="rId23"/>
    <p:sldId id="311" r:id="rId24"/>
    <p:sldId id="318" r:id="rId25"/>
    <p:sldId id="319" r:id="rId26"/>
    <p:sldId id="320" r:id="rId27"/>
    <p:sldId id="321" r:id="rId28"/>
    <p:sldId id="346" r:id="rId29"/>
    <p:sldId id="347" r:id="rId30"/>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884" y="-1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67993" y="197357"/>
            <a:ext cx="10256012" cy="696594"/>
          </a:xfrm>
          <a:prstGeom prst="rect">
            <a:avLst/>
          </a:prstGeom>
        </p:spPr>
        <p:txBody>
          <a:bodyPr wrap="square" lIns="0" tIns="0" rIns="0" bIns="0">
            <a:spAutoFit/>
          </a:bodyPr>
          <a:lstStyle>
            <a:lvl1pPr>
              <a:defRPr sz="4400" b="1"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1" i="0">
                <a:solidFill>
                  <a:srgbClr val="44536A"/>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693157" y="340232"/>
            <a:ext cx="2805684" cy="696594"/>
          </a:xfrm>
          <a:prstGeom prst="rect">
            <a:avLst/>
          </a:prstGeom>
        </p:spPr>
        <p:txBody>
          <a:bodyPr wrap="square" lIns="0" tIns="0" rIns="0" bIns="0">
            <a:spAutoFit/>
          </a:bodyPr>
          <a:lstStyle>
            <a:lvl1pPr>
              <a:defRPr sz="4400" b="1" i="0">
                <a:solidFill>
                  <a:schemeClr val="tx1"/>
                </a:solidFill>
                <a:latin typeface="Arial"/>
                <a:cs typeface="Arial"/>
              </a:defRPr>
            </a:lvl1pPr>
          </a:lstStyle>
          <a:p>
            <a:endParaRPr/>
          </a:p>
        </p:txBody>
      </p:sp>
      <p:sp>
        <p:nvSpPr>
          <p:cNvPr id="3" name="Holder 3"/>
          <p:cNvSpPr>
            <a:spLocks noGrp="1"/>
          </p:cNvSpPr>
          <p:nvPr>
            <p:ph type="body" idx="1"/>
          </p:nvPr>
        </p:nvSpPr>
        <p:spPr>
          <a:xfrm>
            <a:off x="1191640" y="2346452"/>
            <a:ext cx="9808718" cy="2217420"/>
          </a:xfrm>
          <a:prstGeom prst="rect">
            <a:avLst/>
          </a:prstGeom>
        </p:spPr>
        <p:txBody>
          <a:bodyPr wrap="square" lIns="0" tIns="0" rIns="0" bIns="0">
            <a:spAutoFit/>
          </a:bodyPr>
          <a:lstStyle>
            <a:lvl1pPr>
              <a:defRPr sz="1800" b="1" i="0">
                <a:solidFill>
                  <a:srgbClr val="44536A"/>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11/7/2024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2.png"/><Relationship Id="rId4" Type="http://schemas.openxmlformats.org/officeDocument/2006/relationships/image" Target="../media/image28.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7.jpg"/><Relationship Id="rId2" Type="http://schemas.openxmlformats.org/officeDocument/2006/relationships/image" Target="../media/image44.jpg"/><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image" Target="../media/image46.jp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8.png"/><Relationship Id="rId7" Type="http://schemas.openxmlformats.org/officeDocument/2006/relationships/image" Target="../media/image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62.png"/><Relationship Id="rId7" Type="http://schemas.openxmlformats.org/officeDocument/2006/relationships/image" Target="../media/image2.png"/><Relationship Id="rId2"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2.png"/><Relationship Id="rId2" Type="http://schemas.openxmlformats.org/officeDocument/2006/relationships/image" Target="../media/image68.jp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71.png"/><Relationship Id="rId4" Type="http://schemas.openxmlformats.org/officeDocument/2006/relationships/image" Target="../media/image70.jp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jp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0.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2.pn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2.png"/><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674108" y="1126236"/>
            <a:ext cx="2788919" cy="4413504"/>
          </a:xfrm>
          <a:prstGeom prst="rect">
            <a:avLst/>
          </a:prstGeom>
        </p:spPr>
      </p:pic>
      <p:pic>
        <p:nvPicPr>
          <p:cNvPr id="3" name="object 3"/>
          <p:cNvPicPr/>
          <p:nvPr/>
        </p:nvPicPr>
        <p:blipFill>
          <a:blip r:embed="rId3" cstate="print"/>
          <a:stretch>
            <a:fillRect/>
          </a:stretch>
        </p:blipFill>
        <p:spPr>
          <a:xfrm>
            <a:off x="11385804" y="0"/>
            <a:ext cx="423672" cy="86867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62476" y="790778"/>
            <a:ext cx="4190365" cy="697230"/>
          </a:xfrm>
          <a:prstGeom prst="rect">
            <a:avLst/>
          </a:prstGeom>
        </p:spPr>
        <p:txBody>
          <a:bodyPr vert="horz" wrap="square" lIns="0" tIns="13335" rIns="0" bIns="0" rtlCol="0">
            <a:spAutoFit/>
          </a:bodyPr>
          <a:lstStyle/>
          <a:p>
            <a:pPr marL="12700">
              <a:lnSpc>
                <a:spcPct val="100000"/>
              </a:lnSpc>
              <a:spcBef>
                <a:spcPts val="105"/>
              </a:spcBef>
            </a:pPr>
            <a:r>
              <a:rPr dirty="0">
                <a:solidFill>
                  <a:srgbClr val="1F5F8A"/>
                </a:solidFill>
              </a:rPr>
              <a:t>Our</a:t>
            </a:r>
            <a:r>
              <a:rPr spc="-80" dirty="0">
                <a:solidFill>
                  <a:srgbClr val="1F5F8A"/>
                </a:solidFill>
              </a:rPr>
              <a:t> </a:t>
            </a:r>
            <a:r>
              <a:rPr dirty="0">
                <a:solidFill>
                  <a:srgbClr val="1F5F8A"/>
                </a:solidFill>
              </a:rPr>
              <a:t>References</a:t>
            </a:r>
          </a:p>
        </p:txBody>
      </p:sp>
      <p:grpSp>
        <p:nvGrpSpPr>
          <p:cNvPr id="3" name="object 3"/>
          <p:cNvGrpSpPr/>
          <p:nvPr/>
        </p:nvGrpSpPr>
        <p:grpSpPr>
          <a:xfrm>
            <a:off x="379360" y="2148839"/>
            <a:ext cx="11268710" cy="3048000"/>
            <a:chOff x="379360" y="2148839"/>
            <a:chExt cx="11268710" cy="3048000"/>
          </a:xfrm>
        </p:grpSpPr>
        <p:pic>
          <p:nvPicPr>
            <p:cNvPr id="4" name="object 4"/>
            <p:cNvPicPr/>
            <p:nvPr/>
          </p:nvPicPr>
          <p:blipFill>
            <a:blip r:embed="rId2" cstate="print"/>
            <a:stretch>
              <a:fillRect/>
            </a:stretch>
          </p:blipFill>
          <p:spPr>
            <a:xfrm>
              <a:off x="379360" y="2148839"/>
              <a:ext cx="5777599" cy="3048000"/>
            </a:xfrm>
            <a:prstGeom prst="rect">
              <a:avLst/>
            </a:prstGeom>
          </p:spPr>
        </p:pic>
        <p:pic>
          <p:nvPicPr>
            <p:cNvPr id="5" name="object 5"/>
            <p:cNvPicPr/>
            <p:nvPr/>
          </p:nvPicPr>
          <p:blipFill>
            <a:blip r:embed="rId3" cstate="print"/>
            <a:stretch>
              <a:fillRect/>
            </a:stretch>
          </p:blipFill>
          <p:spPr>
            <a:xfrm>
              <a:off x="6012180" y="2148839"/>
              <a:ext cx="5635752" cy="3048000"/>
            </a:xfrm>
            <a:prstGeom prst="rect">
              <a:avLst/>
            </a:prstGeom>
          </p:spPr>
        </p:pic>
      </p:grpSp>
      <p:pic>
        <p:nvPicPr>
          <p:cNvPr id="6" name="object 6"/>
          <p:cNvPicPr/>
          <p:nvPr/>
        </p:nvPicPr>
        <p:blipFill>
          <a:blip r:embed="rId4" cstate="print"/>
          <a:stretch>
            <a:fillRect/>
          </a:stretch>
        </p:blipFill>
        <p:spPr>
          <a:xfrm>
            <a:off x="11385804" y="0"/>
            <a:ext cx="423672" cy="86867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472183"/>
            <a:ext cx="12192000" cy="3924300"/>
            <a:chOff x="0" y="1472183"/>
            <a:chExt cx="12192000" cy="3924300"/>
          </a:xfrm>
        </p:grpSpPr>
        <p:pic>
          <p:nvPicPr>
            <p:cNvPr id="3" name="object 3"/>
            <p:cNvPicPr/>
            <p:nvPr/>
          </p:nvPicPr>
          <p:blipFill>
            <a:blip r:embed="rId2" cstate="print"/>
            <a:stretch>
              <a:fillRect/>
            </a:stretch>
          </p:blipFill>
          <p:spPr>
            <a:xfrm>
              <a:off x="0" y="1472183"/>
              <a:ext cx="12192000" cy="3410712"/>
            </a:xfrm>
            <a:prstGeom prst="rect">
              <a:avLst/>
            </a:prstGeom>
          </p:spPr>
        </p:pic>
        <p:sp>
          <p:nvSpPr>
            <p:cNvPr id="4" name="object 4"/>
            <p:cNvSpPr/>
            <p:nvPr/>
          </p:nvSpPr>
          <p:spPr>
            <a:xfrm>
              <a:off x="4421123" y="4405883"/>
              <a:ext cx="942340" cy="942340"/>
            </a:xfrm>
            <a:custGeom>
              <a:avLst/>
              <a:gdLst/>
              <a:ahLst/>
              <a:cxnLst/>
              <a:rect l="l" t="t" r="r" b="b"/>
              <a:pathLst>
                <a:path w="942339" h="942339">
                  <a:moveTo>
                    <a:pt x="941831" y="0"/>
                  </a:moveTo>
                  <a:lnTo>
                    <a:pt x="156972" y="0"/>
                  </a:lnTo>
                  <a:lnTo>
                    <a:pt x="107338" y="7997"/>
                  </a:lnTo>
                  <a:lnTo>
                    <a:pt x="64245" y="30272"/>
                  </a:lnTo>
                  <a:lnTo>
                    <a:pt x="30272" y="64245"/>
                  </a:lnTo>
                  <a:lnTo>
                    <a:pt x="7997" y="107338"/>
                  </a:lnTo>
                  <a:lnTo>
                    <a:pt x="0" y="156972"/>
                  </a:lnTo>
                  <a:lnTo>
                    <a:pt x="0" y="941832"/>
                  </a:lnTo>
                  <a:lnTo>
                    <a:pt x="784860" y="941832"/>
                  </a:lnTo>
                  <a:lnTo>
                    <a:pt x="834493" y="933834"/>
                  </a:lnTo>
                  <a:lnTo>
                    <a:pt x="877586" y="911559"/>
                  </a:lnTo>
                  <a:lnTo>
                    <a:pt x="911559" y="877586"/>
                  </a:lnTo>
                  <a:lnTo>
                    <a:pt x="933834" y="834493"/>
                  </a:lnTo>
                  <a:lnTo>
                    <a:pt x="941831" y="784860"/>
                  </a:lnTo>
                  <a:lnTo>
                    <a:pt x="941831" y="0"/>
                  </a:lnTo>
                  <a:close/>
                </a:path>
              </a:pathLst>
            </a:custGeom>
            <a:solidFill>
              <a:srgbClr val="FFFFFF"/>
            </a:solidFill>
          </p:spPr>
          <p:txBody>
            <a:bodyPr wrap="square" lIns="0" tIns="0" rIns="0" bIns="0" rtlCol="0"/>
            <a:lstStyle/>
            <a:p>
              <a:endParaRPr/>
            </a:p>
          </p:txBody>
        </p:sp>
        <p:sp>
          <p:nvSpPr>
            <p:cNvPr id="5" name="object 5"/>
            <p:cNvSpPr/>
            <p:nvPr/>
          </p:nvSpPr>
          <p:spPr>
            <a:xfrm>
              <a:off x="4421123" y="4405883"/>
              <a:ext cx="942340" cy="942340"/>
            </a:xfrm>
            <a:custGeom>
              <a:avLst/>
              <a:gdLst/>
              <a:ahLst/>
              <a:cxnLst/>
              <a:rect l="l" t="t" r="r" b="b"/>
              <a:pathLst>
                <a:path w="942339" h="942339">
                  <a:moveTo>
                    <a:pt x="156972" y="0"/>
                  </a:moveTo>
                  <a:lnTo>
                    <a:pt x="941831" y="0"/>
                  </a:lnTo>
                  <a:lnTo>
                    <a:pt x="941831" y="784860"/>
                  </a:lnTo>
                  <a:lnTo>
                    <a:pt x="933834" y="834493"/>
                  </a:lnTo>
                  <a:lnTo>
                    <a:pt x="911559" y="877586"/>
                  </a:lnTo>
                  <a:lnTo>
                    <a:pt x="877586" y="911559"/>
                  </a:lnTo>
                  <a:lnTo>
                    <a:pt x="834493" y="933834"/>
                  </a:lnTo>
                  <a:lnTo>
                    <a:pt x="784860" y="941832"/>
                  </a:lnTo>
                  <a:lnTo>
                    <a:pt x="0" y="941832"/>
                  </a:lnTo>
                  <a:lnTo>
                    <a:pt x="0" y="156972"/>
                  </a:lnTo>
                  <a:lnTo>
                    <a:pt x="7997" y="107338"/>
                  </a:lnTo>
                  <a:lnTo>
                    <a:pt x="30272" y="64245"/>
                  </a:lnTo>
                  <a:lnTo>
                    <a:pt x="64245" y="30272"/>
                  </a:lnTo>
                  <a:lnTo>
                    <a:pt x="107338" y="7997"/>
                  </a:lnTo>
                  <a:lnTo>
                    <a:pt x="156972" y="0"/>
                  </a:lnTo>
                  <a:close/>
                </a:path>
              </a:pathLst>
            </a:custGeom>
            <a:ln w="12191">
              <a:solidFill>
                <a:srgbClr val="4097D3"/>
              </a:solidFill>
            </a:ln>
          </p:spPr>
          <p:txBody>
            <a:bodyPr wrap="square" lIns="0" tIns="0" rIns="0" bIns="0" rtlCol="0"/>
            <a:lstStyle/>
            <a:p>
              <a:endParaRPr/>
            </a:p>
          </p:txBody>
        </p:sp>
        <p:pic>
          <p:nvPicPr>
            <p:cNvPr id="6" name="object 6"/>
            <p:cNvPicPr/>
            <p:nvPr/>
          </p:nvPicPr>
          <p:blipFill>
            <a:blip r:embed="rId3" cstate="print"/>
            <a:stretch>
              <a:fillRect/>
            </a:stretch>
          </p:blipFill>
          <p:spPr>
            <a:xfrm>
              <a:off x="4061459" y="4445507"/>
              <a:ext cx="1662684" cy="862584"/>
            </a:xfrm>
            <a:prstGeom prst="rect">
              <a:avLst/>
            </a:prstGeom>
          </p:spPr>
        </p:pic>
        <p:sp>
          <p:nvSpPr>
            <p:cNvPr id="7" name="object 7"/>
            <p:cNvSpPr/>
            <p:nvPr/>
          </p:nvSpPr>
          <p:spPr>
            <a:xfrm>
              <a:off x="1466088" y="4433316"/>
              <a:ext cx="942340" cy="942340"/>
            </a:xfrm>
            <a:custGeom>
              <a:avLst/>
              <a:gdLst/>
              <a:ahLst/>
              <a:cxnLst/>
              <a:rect l="l" t="t" r="r" b="b"/>
              <a:pathLst>
                <a:path w="942339" h="942339">
                  <a:moveTo>
                    <a:pt x="941832" y="0"/>
                  </a:moveTo>
                  <a:lnTo>
                    <a:pt x="156972" y="0"/>
                  </a:lnTo>
                  <a:lnTo>
                    <a:pt x="107338" y="7997"/>
                  </a:lnTo>
                  <a:lnTo>
                    <a:pt x="64245" y="30272"/>
                  </a:lnTo>
                  <a:lnTo>
                    <a:pt x="30272" y="64245"/>
                  </a:lnTo>
                  <a:lnTo>
                    <a:pt x="7997" y="107338"/>
                  </a:lnTo>
                  <a:lnTo>
                    <a:pt x="0" y="156971"/>
                  </a:lnTo>
                  <a:lnTo>
                    <a:pt x="0" y="941831"/>
                  </a:lnTo>
                  <a:lnTo>
                    <a:pt x="784860" y="941831"/>
                  </a:lnTo>
                  <a:lnTo>
                    <a:pt x="834493" y="933834"/>
                  </a:lnTo>
                  <a:lnTo>
                    <a:pt x="877586" y="911559"/>
                  </a:lnTo>
                  <a:lnTo>
                    <a:pt x="911559" y="877586"/>
                  </a:lnTo>
                  <a:lnTo>
                    <a:pt x="933834" y="834493"/>
                  </a:lnTo>
                  <a:lnTo>
                    <a:pt x="941832" y="784859"/>
                  </a:lnTo>
                  <a:lnTo>
                    <a:pt x="941832" y="0"/>
                  </a:lnTo>
                  <a:close/>
                </a:path>
              </a:pathLst>
            </a:custGeom>
            <a:solidFill>
              <a:srgbClr val="FFFFFF"/>
            </a:solidFill>
          </p:spPr>
          <p:txBody>
            <a:bodyPr wrap="square" lIns="0" tIns="0" rIns="0" bIns="0" rtlCol="0"/>
            <a:lstStyle/>
            <a:p>
              <a:endParaRPr/>
            </a:p>
          </p:txBody>
        </p:sp>
        <p:sp>
          <p:nvSpPr>
            <p:cNvPr id="8" name="object 8"/>
            <p:cNvSpPr/>
            <p:nvPr/>
          </p:nvSpPr>
          <p:spPr>
            <a:xfrm>
              <a:off x="1466088" y="4433316"/>
              <a:ext cx="942340" cy="942340"/>
            </a:xfrm>
            <a:custGeom>
              <a:avLst/>
              <a:gdLst/>
              <a:ahLst/>
              <a:cxnLst/>
              <a:rect l="l" t="t" r="r" b="b"/>
              <a:pathLst>
                <a:path w="942339" h="942339">
                  <a:moveTo>
                    <a:pt x="156972" y="0"/>
                  </a:moveTo>
                  <a:lnTo>
                    <a:pt x="941832" y="0"/>
                  </a:lnTo>
                  <a:lnTo>
                    <a:pt x="941832" y="784859"/>
                  </a:lnTo>
                  <a:lnTo>
                    <a:pt x="933834" y="834493"/>
                  </a:lnTo>
                  <a:lnTo>
                    <a:pt x="911559" y="877586"/>
                  </a:lnTo>
                  <a:lnTo>
                    <a:pt x="877586" y="911559"/>
                  </a:lnTo>
                  <a:lnTo>
                    <a:pt x="834493" y="933834"/>
                  </a:lnTo>
                  <a:lnTo>
                    <a:pt x="784860" y="941831"/>
                  </a:lnTo>
                  <a:lnTo>
                    <a:pt x="0" y="941831"/>
                  </a:lnTo>
                  <a:lnTo>
                    <a:pt x="0" y="156971"/>
                  </a:lnTo>
                  <a:lnTo>
                    <a:pt x="7997" y="107338"/>
                  </a:lnTo>
                  <a:lnTo>
                    <a:pt x="30272" y="64245"/>
                  </a:lnTo>
                  <a:lnTo>
                    <a:pt x="64245" y="30272"/>
                  </a:lnTo>
                  <a:lnTo>
                    <a:pt x="107338" y="7997"/>
                  </a:lnTo>
                  <a:lnTo>
                    <a:pt x="156972" y="0"/>
                  </a:lnTo>
                  <a:close/>
                </a:path>
              </a:pathLst>
            </a:custGeom>
            <a:ln w="12192">
              <a:solidFill>
                <a:srgbClr val="4097D3"/>
              </a:solidFill>
            </a:ln>
          </p:spPr>
          <p:txBody>
            <a:bodyPr wrap="square" lIns="0" tIns="0" rIns="0" bIns="0" rtlCol="0"/>
            <a:lstStyle/>
            <a:p>
              <a:endParaRPr/>
            </a:p>
          </p:txBody>
        </p:sp>
        <p:pic>
          <p:nvPicPr>
            <p:cNvPr id="9" name="object 9"/>
            <p:cNvPicPr/>
            <p:nvPr/>
          </p:nvPicPr>
          <p:blipFill>
            <a:blip r:embed="rId4" cstate="print"/>
            <a:stretch>
              <a:fillRect/>
            </a:stretch>
          </p:blipFill>
          <p:spPr>
            <a:xfrm>
              <a:off x="1656588" y="4526279"/>
              <a:ext cx="574548" cy="768095"/>
            </a:xfrm>
            <a:prstGeom prst="rect">
              <a:avLst/>
            </a:prstGeom>
          </p:spPr>
        </p:pic>
        <p:sp>
          <p:nvSpPr>
            <p:cNvPr id="10" name="object 10"/>
            <p:cNvSpPr/>
            <p:nvPr/>
          </p:nvSpPr>
          <p:spPr>
            <a:xfrm>
              <a:off x="7417307" y="4431791"/>
              <a:ext cx="943610" cy="942340"/>
            </a:xfrm>
            <a:custGeom>
              <a:avLst/>
              <a:gdLst/>
              <a:ahLst/>
              <a:cxnLst/>
              <a:rect l="l" t="t" r="r" b="b"/>
              <a:pathLst>
                <a:path w="943609" h="942339">
                  <a:moveTo>
                    <a:pt x="943356" y="0"/>
                  </a:moveTo>
                  <a:lnTo>
                    <a:pt x="156972" y="0"/>
                  </a:lnTo>
                  <a:lnTo>
                    <a:pt x="107338" y="7997"/>
                  </a:lnTo>
                  <a:lnTo>
                    <a:pt x="64245" y="30272"/>
                  </a:lnTo>
                  <a:lnTo>
                    <a:pt x="30272" y="64245"/>
                  </a:lnTo>
                  <a:lnTo>
                    <a:pt x="7997" y="107338"/>
                  </a:lnTo>
                  <a:lnTo>
                    <a:pt x="0" y="156971"/>
                  </a:lnTo>
                  <a:lnTo>
                    <a:pt x="0" y="941831"/>
                  </a:lnTo>
                  <a:lnTo>
                    <a:pt x="786384" y="941831"/>
                  </a:lnTo>
                  <a:lnTo>
                    <a:pt x="836017" y="933834"/>
                  </a:lnTo>
                  <a:lnTo>
                    <a:pt x="879110" y="911559"/>
                  </a:lnTo>
                  <a:lnTo>
                    <a:pt x="913083" y="877586"/>
                  </a:lnTo>
                  <a:lnTo>
                    <a:pt x="935358" y="834493"/>
                  </a:lnTo>
                  <a:lnTo>
                    <a:pt x="943356" y="784859"/>
                  </a:lnTo>
                  <a:lnTo>
                    <a:pt x="943356" y="0"/>
                  </a:lnTo>
                  <a:close/>
                </a:path>
              </a:pathLst>
            </a:custGeom>
            <a:solidFill>
              <a:srgbClr val="FFFFFF"/>
            </a:solidFill>
          </p:spPr>
          <p:txBody>
            <a:bodyPr wrap="square" lIns="0" tIns="0" rIns="0" bIns="0" rtlCol="0"/>
            <a:lstStyle/>
            <a:p>
              <a:endParaRPr/>
            </a:p>
          </p:txBody>
        </p:sp>
        <p:sp>
          <p:nvSpPr>
            <p:cNvPr id="11" name="object 11"/>
            <p:cNvSpPr/>
            <p:nvPr/>
          </p:nvSpPr>
          <p:spPr>
            <a:xfrm>
              <a:off x="7417307" y="4431791"/>
              <a:ext cx="943610" cy="942340"/>
            </a:xfrm>
            <a:custGeom>
              <a:avLst/>
              <a:gdLst/>
              <a:ahLst/>
              <a:cxnLst/>
              <a:rect l="l" t="t" r="r" b="b"/>
              <a:pathLst>
                <a:path w="943609" h="942339">
                  <a:moveTo>
                    <a:pt x="156972" y="0"/>
                  </a:moveTo>
                  <a:lnTo>
                    <a:pt x="943356" y="0"/>
                  </a:lnTo>
                  <a:lnTo>
                    <a:pt x="943356" y="784859"/>
                  </a:lnTo>
                  <a:lnTo>
                    <a:pt x="935358" y="834493"/>
                  </a:lnTo>
                  <a:lnTo>
                    <a:pt x="913083" y="877586"/>
                  </a:lnTo>
                  <a:lnTo>
                    <a:pt x="879110" y="911559"/>
                  </a:lnTo>
                  <a:lnTo>
                    <a:pt x="836017" y="933834"/>
                  </a:lnTo>
                  <a:lnTo>
                    <a:pt x="786384" y="941831"/>
                  </a:lnTo>
                  <a:lnTo>
                    <a:pt x="0" y="941831"/>
                  </a:lnTo>
                  <a:lnTo>
                    <a:pt x="0" y="156971"/>
                  </a:lnTo>
                  <a:lnTo>
                    <a:pt x="7997" y="107338"/>
                  </a:lnTo>
                  <a:lnTo>
                    <a:pt x="30272" y="64245"/>
                  </a:lnTo>
                  <a:lnTo>
                    <a:pt x="64245" y="30272"/>
                  </a:lnTo>
                  <a:lnTo>
                    <a:pt x="107338" y="7997"/>
                  </a:lnTo>
                  <a:lnTo>
                    <a:pt x="156972" y="0"/>
                  </a:lnTo>
                  <a:close/>
                </a:path>
              </a:pathLst>
            </a:custGeom>
            <a:ln w="12192">
              <a:solidFill>
                <a:srgbClr val="4097D3"/>
              </a:solidFill>
            </a:ln>
          </p:spPr>
          <p:txBody>
            <a:bodyPr wrap="square" lIns="0" tIns="0" rIns="0" bIns="0" rtlCol="0"/>
            <a:lstStyle/>
            <a:p>
              <a:endParaRPr/>
            </a:p>
          </p:txBody>
        </p:sp>
        <p:pic>
          <p:nvPicPr>
            <p:cNvPr id="12" name="object 12"/>
            <p:cNvPicPr/>
            <p:nvPr/>
          </p:nvPicPr>
          <p:blipFill>
            <a:blip r:embed="rId5" cstate="print"/>
            <a:stretch>
              <a:fillRect/>
            </a:stretch>
          </p:blipFill>
          <p:spPr>
            <a:xfrm>
              <a:off x="7429500" y="4532376"/>
              <a:ext cx="943355" cy="729996"/>
            </a:xfrm>
            <a:prstGeom prst="rect">
              <a:avLst/>
            </a:prstGeom>
          </p:spPr>
        </p:pic>
        <p:pic>
          <p:nvPicPr>
            <p:cNvPr id="13" name="object 13"/>
            <p:cNvPicPr/>
            <p:nvPr/>
          </p:nvPicPr>
          <p:blipFill>
            <a:blip r:embed="rId6" cstate="print"/>
            <a:stretch>
              <a:fillRect/>
            </a:stretch>
          </p:blipFill>
          <p:spPr>
            <a:xfrm>
              <a:off x="10145268" y="4357116"/>
              <a:ext cx="1037844" cy="1039368"/>
            </a:xfrm>
            <a:prstGeom prst="rect">
              <a:avLst/>
            </a:prstGeom>
          </p:spPr>
        </p:pic>
      </p:grpSp>
      <p:sp>
        <p:nvSpPr>
          <p:cNvPr id="14" name="object 14"/>
          <p:cNvSpPr txBox="1">
            <a:spLocks noGrp="1"/>
          </p:cNvSpPr>
          <p:nvPr>
            <p:ph type="title"/>
          </p:nvPr>
        </p:nvSpPr>
        <p:spPr>
          <a:xfrm>
            <a:off x="1725295" y="753313"/>
            <a:ext cx="8744585" cy="697230"/>
          </a:xfrm>
          <a:prstGeom prst="rect">
            <a:avLst/>
          </a:prstGeom>
        </p:spPr>
        <p:txBody>
          <a:bodyPr vert="horz" wrap="square" lIns="0" tIns="13335" rIns="0" bIns="0" rtlCol="0">
            <a:spAutoFit/>
          </a:bodyPr>
          <a:lstStyle/>
          <a:p>
            <a:pPr marL="12700">
              <a:lnSpc>
                <a:spcPct val="100000"/>
              </a:lnSpc>
              <a:spcBef>
                <a:spcPts val="105"/>
              </a:spcBef>
              <a:tabLst>
                <a:tab pos="3209925" algn="l"/>
              </a:tabLst>
            </a:pPr>
            <a:r>
              <a:rPr dirty="0">
                <a:solidFill>
                  <a:srgbClr val="1F5F8A"/>
                </a:solidFill>
              </a:rPr>
              <a:t>MLB</a:t>
            </a:r>
            <a:r>
              <a:rPr spc="-15" dirty="0">
                <a:solidFill>
                  <a:srgbClr val="1F5F8A"/>
                </a:solidFill>
              </a:rPr>
              <a:t> </a:t>
            </a:r>
            <a:r>
              <a:rPr dirty="0">
                <a:solidFill>
                  <a:srgbClr val="1F5F8A"/>
                </a:solidFill>
              </a:rPr>
              <a:t>Group	</a:t>
            </a:r>
            <a:r>
              <a:rPr spc="-35" dirty="0">
                <a:solidFill>
                  <a:srgbClr val="1F5F8A"/>
                </a:solidFill>
              </a:rPr>
              <a:t>Technology</a:t>
            </a:r>
            <a:r>
              <a:rPr spc="-45" dirty="0">
                <a:solidFill>
                  <a:srgbClr val="1F5F8A"/>
                </a:solidFill>
              </a:rPr>
              <a:t> </a:t>
            </a:r>
            <a:r>
              <a:rPr dirty="0">
                <a:solidFill>
                  <a:srgbClr val="1F5F8A"/>
                </a:solidFill>
              </a:rPr>
              <a:t>Partners</a:t>
            </a:r>
          </a:p>
        </p:txBody>
      </p:sp>
      <p:sp>
        <p:nvSpPr>
          <p:cNvPr id="15" name="object 15"/>
          <p:cNvSpPr txBox="1"/>
          <p:nvPr/>
        </p:nvSpPr>
        <p:spPr>
          <a:xfrm>
            <a:off x="3743959" y="5597449"/>
            <a:ext cx="2324735" cy="391160"/>
          </a:xfrm>
          <a:prstGeom prst="rect">
            <a:avLst/>
          </a:prstGeom>
        </p:spPr>
        <p:txBody>
          <a:bodyPr vert="horz" wrap="square" lIns="0" tIns="12700" rIns="0" bIns="0" rtlCol="0">
            <a:spAutoFit/>
          </a:bodyPr>
          <a:lstStyle/>
          <a:p>
            <a:pPr marL="704215" marR="5080" indent="-692150">
              <a:lnSpc>
                <a:spcPct val="100000"/>
              </a:lnSpc>
              <a:spcBef>
                <a:spcPts val="100"/>
              </a:spcBef>
            </a:pPr>
            <a:r>
              <a:rPr sz="1200" b="1" spc="-5" dirty="0">
                <a:solidFill>
                  <a:srgbClr val="44536A"/>
                </a:solidFill>
                <a:latin typeface="Courier New"/>
                <a:cs typeface="Courier New"/>
              </a:rPr>
              <a:t>MINISTERY</a:t>
            </a:r>
            <a:r>
              <a:rPr sz="1200" b="1" spc="15" dirty="0">
                <a:solidFill>
                  <a:srgbClr val="44536A"/>
                </a:solidFill>
                <a:latin typeface="Courier New"/>
                <a:cs typeface="Courier New"/>
              </a:rPr>
              <a:t> </a:t>
            </a:r>
            <a:r>
              <a:rPr sz="1200" b="1" spc="-5" dirty="0">
                <a:solidFill>
                  <a:srgbClr val="44536A"/>
                </a:solidFill>
                <a:latin typeface="Courier New"/>
                <a:cs typeface="Courier New"/>
              </a:rPr>
              <a:t>OF</a:t>
            </a:r>
            <a:r>
              <a:rPr sz="1200" b="1" spc="-15" dirty="0">
                <a:solidFill>
                  <a:srgbClr val="44536A"/>
                </a:solidFill>
                <a:latin typeface="Courier New"/>
                <a:cs typeface="Courier New"/>
              </a:rPr>
              <a:t> </a:t>
            </a:r>
            <a:r>
              <a:rPr sz="1200" b="1" spc="-5" dirty="0">
                <a:solidFill>
                  <a:srgbClr val="44536A"/>
                </a:solidFill>
                <a:latin typeface="Courier New"/>
                <a:cs typeface="Courier New"/>
              </a:rPr>
              <a:t>INDUSTRY</a:t>
            </a:r>
            <a:r>
              <a:rPr sz="1200" b="1" spc="15" dirty="0">
                <a:solidFill>
                  <a:srgbClr val="44536A"/>
                </a:solidFill>
                <a:latin typeface="Courier New"/>
                <a:cs typeface="Courier New"/>
              </a:rPr>
              <a:t> </a:t>
            </a:r>
            <a:r>
              <a:rPr sz="1200" b="1" spc="-5" dirty="0">
                <a:solidFill>
                  <a:srgbClr val="44536A"/>
                </a:solidFill>
                <a:latin typeface="Courier New"/>
                <a:cs typeface="Courier New"/>
              </a:rPr>
              <a:t>AND </a:t>
            </a:r>
            <a:r>
              <a:rPr sz="1200" b="1" spc="-705" dirty="0">
                <a:solidFill>
                  <a:srgbClr val="44536A"/>
                </a:solidFill>
                <a:latin typeface="Courier New"/>
                <a:cs typeface="Courier New"/>
              </a:rPr>
              <a:t> </a:t>
            </a:r>
            <a:r>
              <a:rPr sz="1200" b="1" spc="-5" dirty="0">
                <a:solidFill>
                  <a:srgbClr val="44536A"/>
                </a:solidFill>
                <a:latin typeface="Courier New"/>
                <a:cs typeface="Courier New"/>
              </a:rPr>
              <a:t>TECHNOLOGY</a:t>
            </a:r>
            <a:endParaRPr sz="1200">
              <a:latin typeface="Courier New"/>
              <a:cs typeface="Courier New"/>
            </a:endParaRPr>
          </a:p>
        </p:txBody>
      </p:sp>
      <p:sp>
        <p:nvSpPr>
          <p:cNvPr id="16" name="object 16"/>
          <p:cNvSpPr txBox="1"/>
          <p:nvPr/>
        </p:nvSpPr>
        <p:spPr>
          <a:xfrm>
            <a:off x="1615821" y="5486196"/>
            <a:ext cx="66548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44536A"/>
                </a:solidFill>
                <a:latin typeface="Courier New"/>
                <a:cs typeface="Courier New"/>
              </a:rPr>
              <a:t>TÜBİTAK</a:t>
            </a:r>
            <a:endParaRPr sz="1200">
              <a:latin typeface="Courier New"/>
              <a:cs typeface="Courier New"/>
            </a:endParaRPr>
          </a:p>
        </p:txBody>
      </p:sp>
      <p:sp>
        <p:nvSpPr>
          <p:cNvPr id="17" name="object 17"/>
          <p:cNvSpPr txBox="1"/>
          <p:nvPr/>
        </p:nvSpPr>
        <p:spPr>
          <a:xfrm>
            <a:off x="7097014" y="5484367"/>
            <a:ext cx="1584960"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44536A"/>
                </a:solidFill>
                <a:latin typeface="Courier New"/>
                <a:cs typeface="Courier New"/>
              </a:rPr>
              <a:t>SELÇUK</a:t>
            </a:r>
            <a:r>
              <a:rPr sz="1200" b="1" spc="-45" dirty="0">
                <a:solidFill>
                  <a:srgbClr val="44536A"/>
                </a:solidFill>
                <a:latin typeface="Courier New"/>
                <a:cs typeface="Courier New"/>
              </a:rPr>
              <a:t> </a:t>
            </a:r>
            <a:r>
              <a:rPr sz="1200" b="1" spc="-5" dirty="0">
                <a:solidFill>
                  <a:srgbClr val="44536A"/>
                </a:solidFill>
                <a:latin typeface="Courier New"/>
                <a:cs typeface="Courier New"/>
              </a:rPr>
              <a:t>UNIVERSITY</a:t>
            </a:r>
            <a:endParaRPr sz="1200">
              <a:latin typeface="Courier New"/>
              <a:cs typeface="Courier New"/>
            </a:endParaRPr>
          </a:p>
        </p:txBody>
      </p:sp>
      <p:sp>
        <p:nvSpPr>
          <p:cNvPr id="18" name="object 18"/>
          <p:cNvSpPr txBox="1"/>
          <p:nvPr/>
        </p:nvSpPr>
        <p:spPr>
          <a:xfrm>
            <a:off x="9555606" y="5484367"/>
            <a:ext cx="2228850" cy="391160"/>
          </a:xfrm>
          <a:prstGeom prst="rect">
            <a:avLst/>
          </a:prstGeom>
        </p:spPr>
        <p:txBody>
          <a:bodyPr vert="horz" wrap="square" lIns="0" tIns="12700" rIns="0" bIns="0" rtlCol="0">
            <a:spAutoFit/>
          </a:bodyPr>
          <a:lstStyle/>
          <a:p>
            <a:pPr marL="335280" marR="5080" indent="-323215">
              <a:lnSpc>
                <a:spcPct val="100000"/>
              </a:lnSpc>
              <a:spcBef>
                <a:spcPts val="100"/>
              </a:spcBef>
            </a:pPr>
            <a:r>
              <a:rPr sz="1200" b="1" spc="-5" dirty="0">
                <a:solidFill>
                  <a:srgbClr val="44536A"/>
                </a:solidFill>
                <a:latin typeface="Courier New"/>
                <a:cs typeface="Courier New"/>
              </a:rPr>
              <a:t>MINISTERY OF ENVIRONMENT </a:t>
            </a:r>
            <a:r>
              <a:rPr sz="1200" b="1" spc="-710" dirty="0">
                <a:solidFill>
                  <a:srgbClr val="44536A"/>
                </a:solidFill>
                <a:latin typeface="Courier New"/>
                <a:cs typeface="Courier New"/>
              </a:rPr>
              <a:t> </a:t>
            </a:r>
            <a:r>
              <a:rPr sz="1200" b="1" spc="-5" dirty="0">
                <a:solidFill>
                  <a:srgbClr val="44536A"/>
                </a:solidFill>
                <a:latin typeface="Courier New"/>
                <a:cs typeface="Courier New"/>
              </a:rPr>
              <a:t>AND</a:t>
            </a:r>
            <a:r>
              <a:rPr sz="1200" b="1" dirty="0">
                <a:solidFill>
                  <a:srgbClr val="44536A"/>
                </a:solidFill>
                <a:latin typeface="Courier New"/>
                <a:cs typeface="Courier New"/>
              </a:rPr>
              <a:t> </a:t>
            </a:r>
            <a:r>
              <a:rPr sz="1200" b="1" spc="-5" dirty="0">
                <a:solidFill>
                  <a:srgbClr val="44536A"/>
                </a:solidFill>
                <a:latin typeface="Courier New"/>
                <a:cs typeface="Courier New"/>
              </a:rPr>
              <a:t>URBANISATION</a:t>
            </a:r>
            <a:endParaRPr sz="1200">
              <a:latin typeface="Courier New"/>
              <a:cs typeface="Courier New"/>
            </a:endParaRPr>
          </a:p>
        </p:txBody>
      </p:sp>
      <p:pic>
        <p:nvPicPr>
          <p:cNvPr id="19" name="object 19"/>
          <p:cNvPicPr/>
          <p:nvPr/>
        </p:nvPicPr>
        <p:blipFill>
          <a:blip r:embed="rId7" cstate="print"/>
          <a:stretch>
            <a:fillRect/>
          </a:stretch>
        </p:blipFill>
        <p:spPr>
          <a:xfrm>
            <a:off x="11385804" y="0"/>
            <a:ext cx="423672" cy="86867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605271" y="1987295"/>
            <a:ext cx="1377696" cy="2179320"/>
          </a:xfrm>
          <a:prstGeom prst="rect">
            <a:avLst/>
          </a:prstGeom>
        </p:spPr>
      </p:pic>
      <p:sp>
        <p:nvSpPr>
          <p:cNvPr id="3" name="object 3"/>
          <p:cNvSpPr txBox="1"/>
          <p:nvPr/>
        </p:nvSpPr>
        <p:spPr>
          <a:xfrm>
            <a:off x="914196" y="2482976"/>
            <a:ext cx="3245485" cy="239395"/>
          </a:xfrm>
          <a:prstGeom prst="rect">
            <a:avLst/>
          </a:prstGeom>
        </p:spPr>
        <p:txBody>
          <a:bodyPr vert="horz" wrap="square" lIns="0" tIns="13335" rIns="0" bIns="0" rtlCol="0">
            <a:spAutoFit/>
          </a:bodyPr>
          <a:lstStyle/>
          <a:p>
            <a:pPr marL="12700">
              <a:lnSpc>
                <a:spcPct val="100000"/>
              </a:lnSpc>
              <a:spcBef>
                <a:spcPts val="105"/>
              </a:spcBef>
            </a:pPr>
            <a:r>
              <a:rPr sz="1400" b="1" dirty="0">
                <a:latin typeface="Arial"/>
                <a:cs typeface="Arial"/>
              </a:rPr>
              <a:t>Mepsan</a:t>
            </a:r>
            <a:r>
              <a:rPr sz="1400" b="1" spc="-40" dirty="0">
                <a:latin typeface="Arial"/>
                <a:cs typeface="Arial"/>
              </a:rPr>
              <a:t> </a:t>
            </a:r>
            <a:r>
              <a:rPr sz="1400" b="1" dirty="0">
                <a:latin typeface="Arial"/>
                <a:cs typeface="Arial"/>
              </a:rPr>
              <a:t>–</a:t>
            </a:r>
            <a:r>
              <a:rPr sz="1400" b="1" spc="-25" dirty="0">
                <a:latin typeface="Arial"/>
                <a:cs typeface="Arial"/>
              </a:rPr>
              <a:t> </a:t>
            </a:r>
            <a:r>
              <a:rPr sz="1400" b="1" spc="-5" dirty="0">
                <a:latin typeface="Arial"/>
                <a:cs typeface="Arial"/>
              </a:rPr>
              <a:t>Integrated</a:t>
            </a:r>
            <a:r>
              <a:rPr sz="1400" b="1" spc="-50" dirty="0">
                <a:latin typeface="Arial"/>
                <a:cs typeface="Arial"/>
              </a:rPr>
              <a:t> </a:t>
            </a:r>
            <a:r>
              <a:rPr sz="1400" b="1" dirty="0">
                <a:latin typeface="Arial"/>
                <a:cs typeface="Arial"/>
              </a:rPr>
              <a:t>Station</a:t>
            </a:r>
            <a:r>
              <a:rPr sz="1400" b="1" spc="-40" dirty="0">
                <a:latin typeface="Arial"/>
                <a:cs typeface="Arial"/>
              </a:rPr>
              <a:t> </a:t>
            </a:r>
            <a:r>
              <a:rPr sz="1400" b="1" spc="-5" dirty="0">
                <a:latin typeface="Arial"/>
                <a:cs typeface="Arial"/>
              </a:rPr>
              <a:t>Solutions</a:t>
            </a:r>
            <a:endParaRPr sz="1400">
              <a:latin typeface="Arial"/>
              <a:cs typeface="Arial"/>
            </a:endParaRPr>
          </a:p>
        </p:txBody>
      </p:sp>
      <p:pic>
        <p:nvPicPr>
          <p:cNvPr id="4" name="object 4"/>
          <p:cNvPicPr/>
          <p:nvPr/>
        </p:nvPicPr>
        <p:blipFill>
          <a:blip r:embed="rId3" cstate="print"/>
          <a:stretch>
            <a:fillRect/>
          </a:stretch>
        </p:blipFill>
        <p:spPr>
          <a:xfrm>
            <a:off x="1905000" y="1251203"/>
            <a:ext cx="1263396" cy="1129284"/>
          </a:xfrm>
          <a:prstGeom prst="rect">
            <a:avLst/>
          </a:prstGeom>
        </p:spPr>
      </p:pic>
      <p:sp>
        <p:nvSpPr>
          <p:cNvPr id="5" name="object 5"/>
          <p:cNvSpPr txBox="1"/>
          <p:nvPr/>
        </p:nvSpPr>
        <p:spPr>
          <a:xfrm>
            <a:off x="8278114" y="2422906"/>
            <a:ext cx="2541270" cy="239395"/>
          </a:xfrm>
          <a:prstGeom prst="rect">
            <a:avLst/>
          </a:prstGeom>
        </p:spPr>
        <p:txBody>
          <a:bodyPr vert="horz" wrap="square" lIns="0" tIns="13335" rIns="0" bIns="0" rtlCol="0">
            <a:spAutoFit/>
          </a:bodyPr>
          <a:lstStyle/>
          <a:p>
            <a:pPr marL="12700">
              <a:lnSpc>
                <a:spcPct val="100000"/>
              </a:lnSpc>
              <a:spcBef>
                <a:spcPts val="105"/>
              </a:spcBef>
            </a:pPr>
            <a:r>
              <a:rPr sz="1400" b="1" spc="5" dirty="0">
                <a:latin typeface="Arial"/>
                <a:cs typeface="Arial"/>
              </a:rPr>
              <a:t>MPT</a:t>
            </a:r>
            <a:r>
              <a:rPr sz="1400" b="1" spc="-50" dirty="0">
                <a:latin typeface="Arial"/>
                <a:cs typeface="Arial"/>
              </a:rPr>
              <a:t> </a:t>
            </a:r>
            <a:r>
              <a:rPr sz="1400" b="1" dirty="0">
                <a:latin typeface="Arial"/>
                <a:cs typeface="Arial"/>
              </a:rPr>
              <a:t>–</a:t>
            </a:r>
            <a:r>
              <a:rPr sz="1400" b="1" spc="-20" dirty="0">
                <a:latin typeface="Arial"/>
                <a:cs typeface="Arial"/>
              </a:rPr>
              <a:t> </a:t>
            </a:r>
            <a:r>
              <a:rPr sz="1400" b="1" spc="-5" dirty="0">
                <a:latin typeface="Arial"/>
                <a:cs typeface="Arial"/>
              </a:rPr>
              <a:t>Environment</a:t>
            </a:r>
            <a:r>
              <a:rPr sz="1400" b="1" spc="-35" dirty="0">
                <a:latin typeface="Arial"/>
                <a:cs typeface="Arial"/>
              </a:rPr>
              <a:t> </a:t>
            </a:r>
            <a:r>
              <a:rPr sz="1400" b="1" spc="-5" dirty="0">
                <a:latin typeface="Arial"/>
                <a:cs typeface="Arial"/>
              </a:rPr>
              <a:t>Solutions</a:t>
            </a:r>
            <a:endParaRPr sz="1400">
              <a:latin typeface="Arial"/>
              <a:cs typeface="Arial"/>
            </a:endParaRPr>
          </a:p>
        </p:txBody>
      </p:sp>
      <p:pic>
        <p:nvPicPr>
          <p:cNvPr id="6" name="object 6"/>
          <p:cNvPicPr/>
          <p:nvPr/>
        </p:nvPicPr>
        <p:blipFill>
          <a:blip r:embed="rId4" cstate="print"/>
          <a:stretch>
            <a:fillRect/>
          </a:stretch>
        </p:blipFill>
        <p:spPr>
          <a:xfrm>
            <a:off x="8630411" y="1405127"/>
            <a:ext cx="1799844" cy="780288"/>
          </a:xfrm>
          <a:prstGeom prst="rect">
            <a:avLst/>
          </a:prstGeom>
        </p:spPr>
      </p:pic>
      <p:sp>
        <p:nvSpPr>
          <p:cNvPr id="7" name="object 7"/>
          <p:cNvSpPr txBox="1"/>
          <p:nvPr/>
        </p:nvSpPr>
        <p:spPr>
          <a:xfrm>
            <a:off x="647191" y="4280153"/>
            <a:ext cx="3780154" cy="239395"/>
          </a:xfrm>
          <a:prstGeom prst="rect">
            <a:avLst/>
          </a:prstGeom>
        </p:spPr>
        <p:txBody>
          <a:bodyPr vert="horz" wrap="square" lIns="0" tIns="12700" rIns="0" bIns="0" rtlCol="0">
            <a:spAutoFit/>
          </a:bodyPr>
          <a:lstStyle/>
          <a:p>
            <a:pPr marL="12700">
              <a:lnSpc>
                <a:spcPct val="100000"/>
              </a:lnSpc>
              <a:spcBef>
                <a:spcPts val="100"/>
              </a:spcBef>
            </a:pPr>
            <a:r>
              <a:rPr sz="1400" b="1" spc="-15" dirty="0">
                <a:latin typeface="Arial"/>
                <a:cs typeface="Arial"/>
              </a:rPr>
              <a:t>TRACO</a:t>
            </a:r>
            <a:r>
              <a:rPr sz="1400" b="1" spc="35" dirty="0">
                <a:latin typeface="Arial"/>
                <a:cs typeface="Arial"/>
              </a:rPr>
              <a:t> </a:t>
            </a:r>
            <a:r>
              <a:rPr sz="1400" b="1" dirty="0">
                <a:latin typeface="Arial"/>
                <a:cs typeface="Arial"/>
              </a:rPr>
              <a:t>–</a:t>
            </a:r>
            <a:r>
              <a:rPr sz="1400" b="1" spc="-10" dirty="0">
                <a:latin typeface="Arial"/>
                <a:cs typeface="Arial"/>
              </a:rPr>
              <a:t> </a:t>
            </a:r>
            <a:r>
              <a:rPr sz="1400" b="1" spc="-5" dirty="0">
                <a:latin typeface="Arial"/>
                <a:cs typeface="Arial"/>
              </a:rPr>
              <a:t>Fuel</a:t>
            </a:r>
            <a:r>
              <a:rPr sz="1400" b="1" spc="-10" dirty="0">
                <a:latin typeface="Arial"/>
                <a:cs typeface="Arial"/>
              </a:rPr>
              <a:t> </a:t>
            </a:r>
            <a:r>
              <a:rPr sz="1400" b="1" dirty="0">
                <a:latin typeface="Arial"/>
                <a:cs typeface="Arial"/>
              </a:rPr>
              <a:t>/</a:t>
            </a:r>
            <a:r>
              <a:rPr sz="1400" b="1" spc="-15" dirty="0">
                <a:latin typeface="Arial"/>
                <a:cs typeface="Arial"/>
              </a:rPr>
              <a:t> </a:t>
            </a:r>
            <a:r>
              <a:rPr sz="1400" b="1" spc="-5" dirty="0">
                <a:latin typeface="Arial"/>
                <a:cs typeface="Arial"/>
              </a:rPr>
              <a:t>LPG</a:t>
            </a:r>
            <a:r>
              <a:rPr sz="1400" b="1" spc="-10" dirty="0">
                <a:latin typeface="Arial"/>
                <a:cs typeface="Arial"/>
              </a:rPr>
              <a:t> </a:t>
            </a:r>
            <a:r>
              <a:rPr sz="1400" b="1" spc="-5" dirty="0">
                <a:latin typeface="Arial"/>
                <a:cs typeface="Arial"/>
              </a:rPr>
              <a:t>Logistics</a:t>
            </a:r>
            <a:r>
              <a:rPr sz="1400" b="1" spc="-45" dirty="0">
                <a:latin typeface="Arial"/>
                <a:cs typeface="Arial"/>
              </a:rPr>
              <a:t> </a:t>
            </a:r>
            <a:r>
              <a:rPr sz="1400" b="1" dirty="0">
                <a:latin typeface="Arial"/>
                <a:cs typeface="Arial"/>
              </a:rPr>
              <a:t>&amp;</a:t>
            </a:r>
            <a:r>
              <a:rPr sz="1400" b="1" spc="-60" dirty="0">
                <a:latin typeface="Arial"/>
                <a:cs typeface="Arial"/>
              </a:rPr>
              <a:t> </a:t>
            </a:r>
            <a:r>
              <a:rPr sz="1400" b="1" spc="-20" dirty="0">
                <a:latin typeface="Arial"/>
                <a:cs typeface="Arial"/>
              </a:rPr>
              <a:t>ADR</a:t>
            </a:r>
            <a:r>
              <a:rPr sz="1400" b="1" spc="35" dirty="0">
                <a:latin typeface="Arial"/>
                <a:cs typeface="Arial"/>
              </a:rPr>
              <a:t> </a:t>
            </a:r>
            <a:r>
              <a:rPr sz="1400" b="1" spc="-20" dirty="0">
                <a:latin typeface="Arial"/>
                <a:cs typeface="Arial"/>
              </a:rPr>
              <a:t>Tanker</a:t>
            </a:r>
            <a:endParaRPr sz="1400">
              <a:latin typeface="Arial"/>
              <a:cs typeface="Arial"/>
            </a:endParaRPr>
          </a:p>
        </p:txBody>
      </p:sp>
      <p:pic>
        <p:nvPicPr>
          <p:cNvPr id="8" name="object 8"/>
          <p:cNvPicPr/>
          <p:nvPr/>
        </p:nvPicPr>
        <p:blipFill>
          <a:blip r:embed="rId5" cstate="print"/>
          <a:stretch>
            <a:fillRect/>
          </a:stretch>
        </p:blipFill>
        <p:spPr>
          <a:xfrm>
            <a:off x="1741932" y="3674364"/>
            <a:ext cx="1589532" cy="441960"/>
          </a:xfrm>
          <a:prstGeom prst="rect">
            <a:avLst/>
          </a:prstGeom>
        </p:spPr>
      </p:pic>
      <p:sp>
        <p:nvSpPr>
          <p:cNvPr id="9" name="object 9"/>
          <p:cNvSpPr txBox="1"/>
          <p:nvPr/>
        </p:nvSpPr>
        <p:spPr>
          <a:xfrm>
            <a:off x="8638158" y="4377944"/>
            <a:ext cx="2188210" cy="239395"/>
          </a:xfrm>
          <a:prstGeom prst="rect">
            <a:avLst/>
          </a:prstGeom>
        </p:spPr>
        <p:txBody>
          <a:bodyPr vert="horz" wrap="square" lIns="0" tIns="12700" rIns="0" bIns="0" rtlCol="0">
            <a:spAutoFit/>
          </a:bodyPr>
          <a:lstStyle/>
          <a:p>
            <a:pPr marL="12700">
              <a:lnSpc>
                <a:spcPct val="100000"/>
              </a:lnSpc>
              <a:spcBef>
                <a:spcPts val="100"/>
              </a:spcBef>
            </a:pPr>
            <a:r>
              <a:rPr sz="1400" b="1" dirty="0">
                <a:latin typeface="Arial"/>
                <a:cs typeface="Arial"/>
              </a:rPr>
              <a:t>MLB</a:t>
            </a:r>
            <a:r>
              <a:rPr sz="1400" b="1" spc="-50" dirty="0">
                <a:latin typeface="Arial"/>
                <a:cs typeface="Arial"/>
              </a:rPr>
              <a:t> </a:t>
            </a:r>
            <a:r>
              <a:rPr sz="1400" b="1" spc="-5" dirty="0">
                <a:latin typeface="Arial"/>
                <a:cs typeface="Arial"/>
              </a:rPr>
              <a:t>R&amp;D </a:t>
            </a:r>
            <a:r>
              <a:rPr sz="1400" b="1" dirty="0">
                <a:latin typeface="Arial"/>
                <a:cs typeface="Arial"/>
              </a:rPr>
              <a:t>–</a:t>
            </a:r>
            <a:r>
              <a:rPr sz="1400" b="1" spc="-25" dirty="0">
                <a:latin typeface="Arial"/>
                <a:cs typeface="Arial"/>
              </a:rPr>
              <a:t> </a:t>
            </a:r>
            <a:r>
              <a:rPr sz="1400" b="1" spc="-5" dirty="0">
                <a:latin typeface="Arial"/>
                <a:cs typeface="Arial"/>
              </a:rPr>
              <a:t>Mechatronics</a:t>
            </a:r>
            <a:endParaRPr sz="1400">
              <a:latin typeface="Arial"/>
              <a:cs typeface="Arial"/>
            </a:endParaRPr>
          </a:p>
        </p:txBody>
      </p:sp>
      <p:pic>
        <p:nvPicPr>
          <p:cNvPr id="10" name="object 10"/>
          <p:cNvPicPr/>
          <p:nvPr/>
        </p:nvPicPr>
        <p:blipFill>
          <a:blip r:embed="rId6" cstate="print"/>
          <a:stretch>
            <a:fillRect/>
          </a:stretch>
        </p:blipFill>
        <p:spPr>
          <a:xfrm>
            <a:off x="9131807" y="3436620"/>
            <a:ext cx="1208531" cy="745235"/>
          </a:xfrm>
          <a:prstGeom prst="rect">
            <a:avLst/>
          </a:prstGeom>
        </p:spPr>
      </p:pic>
      <p:sp>
        <p:nvSpPr>
          <p:cNvPr id="11" name="object 11"/>
          <p:cNvSpPr txBox="1">
            <a:spLocks noGrp="1"/>
          </p:cNvSpPr>
          <p:nvPr>
            <p:ph type="title"/>
          </p:nvPr>
        </p:nvSpPr>
        <p:spPr>
          <a:xfrm>
            <a:off x="4230115" y="238455"/>
            <a:ext cx="4312920" cy="697230"/>
          </a:xfrm>
          <a:prstGeom prst="rect">
            <a:avLst/>
          </a:prstGeom>
        </p:spPr>
        <p:txBody>
          <a:bodyPr vert="horz" wrap="square" lIns="0" tIns="13335" rIns="0" bIns="0" rtlCol="0">
            <a:spAutoFit/>
          </a:bodyPr>
          <a:lstStyle/>
          <a:p>
            <a:pPr marL="12700">
              <a:lnSpc>
                <a:spcPct val="100000"/>
              </a:lnSpc>
              <a:spcBef>
                <a:spcPts val="105"/>
              </a:spcBef>
            </a:pPr>
            <a:r>
              <a:rPr dirty="0">
                <a:solidFill>
                  <a:srgbClr val="1F5F8A"/>
                </a:solidFill>
              </a:rPr>
              <a:t>Company</a:t>
            </a:r>
            <a:r>
              <a:rPr spc="-75" dirty="0">
                <a:solidFill>
                  <a:srgbClr val="1F5F8A"/>
                </a:solidFill>
              </a:rPr>
              <a:t> </a:t>
            </a:r>
            <a:r>
              <a:rPr dirty="0">
                <a:solidFill>
                  <a:srgbClr val="1F5F8A"/>
                </a:solidFill>
              </a:rPr>
              <a:t>Union</a:t>
            </a:r>
          </a:p>
        </p:txBody>
      </p:sp>
      <p:pic>
        <p:nvPicPr>
          <p:cNvPr id="12" name="object 12"/>
          <p:cNvPicPr/>
          <p:nvPr/>
        </p:nvPicPr>
        <p:blipFill>
          <a:blip r:embed="rId7" cstate="print"/>
          <a:stretch>
            <a:fillRect/>
          </a:stretch>
        </p:blipFill>
        <p:spPr>
          <a:xfrm>
            <a:off x="5276088" y="4773167"/>
            <a:ext cx="2077212" cy="1109472"/>
          </a:xfrm>
          <a:prstGeom prst="rect">
            <a:avLst/>
          </a:prstGeom>
        </p:spPr>
      </p:pic>
      <p:sp>
        <p:nvSpPr>
          <p:cNvPr id="13" name="object 13"/>
          <p:cNvSpPr txBox="1"/>
          <p:nvPr/>
        </p:nvSpPr>
        <p:spPr>
          <a:xfrm>
            <a:off x="4918328" y="5701080"/>
            <a:ext cx="2862580" cy="452755"/>
          </a:xfrm>
          <a:prstGeom prst="rect">
            <a:avLst/>
          </a:prstGeom>
        </p:spPr>
        <p:txBody>
          <a:bodyPr vert="horz" wrap="square" lIns="0" tIns="12700" rIns="0" bIns="0" rtlCol="0">
            <a:spAutoFit/>
          </a:bodyPr>
          <a:lstStyle/>
          <a:p>
            <a:pPr marL="12700" marR="5080" indent="260350">
              <a:lnSpc>
                <a:spcPct val="100000"/>
              </a:lnSpc>
              <a:spcBef>
                <a:spcPts val="100"/>
              </a:spcBef>
            </a:pPr>
            <a:r>
              <a:rPr sz="1400" b="1" dirty="0">
                <a:latin typeface="Arial"/>
                <a:cs typeface="Arial"/>
              </a:rPr>
              <a:t>Mites – </a:t>
            </a:r>
            <a:r>
              <a:rPr sz="1400" b="1" spc="-20" dirty="0">
                <a:latin typeface="Arial"/>
                <a:cs typeface="Arial"/>
              </a:rPr>
              <a:t>Tanker </a:t>
            </a:r>
            <a:r>
              <a:rPr sz="1400" b="1" spc="-5" dirty="0">
                <a:latin typeface="Arial"/>
                <a:cs typeface="Arial"/>
              </a:rPr>
              <a:t>equipments, </a:t>
            </a:r>
            <a:r>
              <a:rPr sz="1400" b="1" dirty="0">
                <a:latin typeface="Arial"/>
                <a:cs typeface="Arial"/>
              </a:rPr>
              <a:t> </a:t>
            </a:r>
            <a:r>
              <a:rPr sz="1400" b="1" spc="-5" dirty="0">
                <a:latin typeface="Arial"/>
                <a:cs typeface="Arial"/>
              </a:rPr>
              <a:t>Quantification</a:t>
            </a:r>
            <a:r>
              <a:rPr sz="1400" b="1" spc="-55" dirty="0">
                <a:latin typeface="Arial"/>
                <a:cs typeface="Arial"/>
              </a:rPr>
              <a:t> </a:t>
            </a:r>
            <a:r>
              <a:rPr sz="1400" b="1" spc="-10" dirty="0">
                <a:latin typeface="Arial"/>
                <a:cs typeface="Arial"/>
              </a:rPr>
              <a:t>ve</a:t>
            </a:r>
            <a:r>
              <a:rPr sz="1400" b="1" spc="-5" dirty="0">
                <a:latin typeface="Arial"/>
                <a:cs typeface="Arial"/>
              </a:rPr>
              <a:t> Control</a:t>
            </a:r>
            <a:r>
              <a:rPr sz="1400" b="1" spc="-20" dirty="0">
                <a:latin typeface="Arial"/>
                <a:cs typeface="Arial"/>
              </a:rPr>
              <a:t> </a:t>
            </a:r>
            <a:r>
              <a:rPr sz="1400" b="1" spc="-5" dirty="0">
                <a:latin typeface="Arial"/>
                <a:cs typeface="Arial"/>
              </a:rPr>
              <a:t>Devices</a:t>
            </a:r>
            <a:endParaRPr sz="1400">
              <a:latin typeface="Arial"/>
              <a:cs typeface="Arial"/>
            </a:endParaRPr>
          </a:p>
        </p:txBody>
      </p:sp>
      <p:pic>
        <p:nvPicPr>
          <p:cNvPr id="14" name="object 14"/>
          <p:cNvPicPr/>
          <p:nvPr/>
        </p:nvPicPr>
        <p:blipFill>
          <a:blip r:embed="rId8" cstate="print"/>
          <a:stretch>
            <a:fillRect/>
          </a:stretch>
        </p:blipFill>
        <p:spPr>
          <a:xfrm>
            <a:off x="1213103" y="5209032"/>
            <a:ext cx="2276856" cy="926592"/>
          </a:xfrm>
          <a:prstGeom prst="rect">
            <a:avLst/>
          </a:prstGeom>
        </p:spPr>
      </p:pic>
      <p:pic>
        <p:nvPicPr>
          <p:cNvPr id="15" name="object 15"/>
          <p:cNvPicPr/>
          <p:nvPr/>
        </p:nvPicPr>
        <p:blipFill>
          <a:blip r:embed="rId9" cstate="print"/>
          <a:stretch>
            <a:fillRect/>
          </a:stretch>
        </p:blipFill>
        <p:spPr>
          <a:xfrm>
            <a:off x="8601941" y="5407512"/>
            <a:ext cx="2848662" cy="565625"/>
          </a:xfrm>
          <a:prstGeom prst="rect">
            <a:avLst/>
          </a:prstGeom>
        </p:spPr>
      </p:pic>
      <p:pic>
        <p:nvPicPr>
          <p:cNvPr id="16" name="object 16"/>
          <p:cNvPicPr/>
          <p:nvPr/>
        </p:nvPicPr>
        <p:blipFill>
          <a:blip r:embed="rId10" cstate="print"/>
          <a:stretch>
            <a:fillRect/>
          </a:stretch>
        </p:blipFill>
        <p:spPr>
          <a:xfrm>
            <a:off x="11385804" y="0"/>
            <a:ext cx="423672" cy="86867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02336" y="1129283"/>
            <a:ext cx="3705225" cy="647700"/>
          </a:xfrm>
          <a:custGeom>
            <a:avLst/>
            <a:gdLst/>
            <a:ahLst/>
            <a:cxnLst/>
            <a:rect l="l" t="t" r="r" b="b"/>
            <a:pathLst>
              <a:path w="3705225" h="647700">
                <a:moveTo>
                  <a:pt x="3596893" y="0"/>
                </a:moveTo>
                <a:lnTo>
                  <a:pt x="107950" y="0"/>
                </a:lnTo>
                <a:lnTo>
                  <a:pt x="65933" y="8491"/>
                </a:lnTo>
                <a:lnTo>
                  <a:pt x="31619" y="31638"/>
                </a:lnTo>
                <a:lnTo>
                  <a:pt x="8483" y="65954"/>
                </a:lnTo>
                <a:lnTo>
                  <a:pt x="0" y="107950"/>
                </a:lnTo>
                <a:lnTo>
                  <a:pt x="0" y="539750"/>
                </a:lnTo>
                <a:lnTo>
                  <a:pt x="8483" y="581745"/>
                </a:lnTo>
                <a:lnTo>
                  <a:pt x="31619" y="616061"/>
                </a:lnTo>
                <a:lnTo>
                  <a:pt x="65933" y="639208"/>
                </a:lnTo>
                <a:lnTo>
                  <a:pt x="107950" y="647700"/>
                </a:lnTo>
                <a:lnTo>
                  <a:pt x="3596893" y="647700"/>
                </a:lnTo>
                <a:lnTo>
                  <a:pt x="3638889" y="639208"/>
                </a:lnTo>
                <a:lnTo>
                  <a:pt x="3673205" y="616061"/>
                </a:lnTo>
                <a:lnTo>
                  <a:pt x="3696352" y="581745"/>
                </a:lnTo>
                <a:lnTo>
                  <a:pt x="3704843" y="539750"/>
                </a:lnTo>
                <a:lnTo>
                  <a:pt x="3704843" y="107950"/>
                </a:lnTo>
                <a:lnTo>
                  <a:pt x="3696352" y="65954"/>
                </a:lnTo>
                <a:lnTo>
                  <a:pt x="3673205" y="31638"/>
                </a:lnTo>
                <a:lnTo>
                  <a:pt x="3638889" y="8491"/>
                </a:lnTo>
                <a:lnTo>
                  <a:pt x="3596893" y="0"/>
                </a:lnTo>
                <a:close/>
              </a:path>
            </a:pathLst>
          </a:custGeom>
          <a:solidFill>
            <a:srgbClr val="2980B8"/>
          </a:solidFill>
        </p:spPr>
        <p:txBody>
          <a:bodyPr wrap="square" lIns="0" tIns="0" rIns="0" bIns="0" rtlCol="0"/>
          <a:lstStyle/>
          <a:p>
            <a:endParaRPr/>
          </a:p>
        </p:txBody>
      </p:sp>
      <p:sp>
        <p:nvSpPr>
          <p:cNvPr id="3" name="object 3"/>
          <p:cNvSpPr txBox="1">
            <a:spLocks noGrp="1"/>
          </p:cNvSpPr>
          <p:nvPr>
            <p:ph type="title"/>
          </p:nvPr>
        </p:nvSpPr>
        <p:spPr>
          <a:xfrm>
            <a:off x="4360289" y="58877"/>
            <a:ext cx="4631311" cy="690574"/>
          </a:xfrm>
          <a:prstGeom prst="rect">
            <a:avLst/>
          </a:prstGeom>
        </p:spPr>
        <p:txBody>
          <a:bodyPr vert="horz" wrap="square" lIns="0" tIns="13335" rIns="0" bIns="0" rtlCol="0">
            <a:spAutoFit/>
          </a:bodyPr>
          <a:lstStyle/>
          <a:p>
            <a:pPr marL="12700">
              <a:lnSpc>
                <a:spcPct val="100000"/>
              </a:lnSpc>
              <a:spcBef>
                <a:spcPts val="105"/>
              </a:spcBef>
            </a:pPr>
            <a:r>
              <a:rPr dirty="0" err="1" smtClean="0">
                <a:solidFill>
                  <a:srgbClr val="1F5F8A"/>
                </a:solidFill>
              </a:rPr>
              <a:t>Busin</a:t>
            </a:r>
            <a:r>
              <a:rPr spc="-15" dirty="0" err="1" smtClean="0">
                <a:solidFill>
                  <a:srgbClr val="1F5F8A"/>
                </a:solidFill>
              </a:rPr>
              <a:t>e</a:t>
            </a:r>
            <a:r>
              <a:rPr dirty="0" err="1" smtClean="0">
                <a:solidFill>
                  <a:srgbClr val="1F5F8A"/>
                </a:solidFill>
              </a:rPr>
              <a:t>s</a:t>
            </a:r>
            <a:r>
              <a:rPr lang="tr-TR" dirty="0" smtClean="0">
                <a:solidFill>
                  <a:srgbClr val="1F5F8A"/>
                </a:solidFill>
              </a:rPr>
              <a:t>s </a:t>
            </a:r>
            <a:r>
              <a:rPr lang="tr-TR" dirty="0" err="1" smtClean="0">
                <a:solidFill>
                  <a:srgbClr val="1F5F8A"/>
                </a:solidFill>
              </a:rPr>
              <a:t>Areas</a:t>
            </a:r>
            <a:endParaRPr dirty="0">
              <a:solidFill>
                <a:srgbClr val="1F5F8A"/>
              </a:solidFill>
            </a:endParaRPr>
          </a:p>
        </p:txBody>
      </p:sp>
      <p:pic>
        <p:nvPicPr>
          <p:cNvPr id="4" name="object 4"/>
          <p:cNvPicPr/>
          <p:nvPr/>
        </p:nvPicPr>
        <p:blipFill>
          <a:blip r:embed="rId2" cstate="print"/>
          <a:stretch>
            <a:fillRect/>
          </a:stretch>
        </p:blipFill>
        <p:spPr>
          <a:xfrm>
            <a:off x="5163311" y="1197863"/>
            <a:ext cx="1746504" cy="2766060"/>
          </a:xfrm>
          <a:prstGeom prst="rect">
            <a:avLst/>
          </a:prstGeom>
        </p:spPr>
      </p:pic>
      <p:sp>
        <p:nvSpPr>
          <p:cNvPr id="5" name="object 5"/>
          <p:cNvSpPr txBox="1"/>
          <p:nvPr/>
        </p:nvSpPr>
        <p:spPr>
          <a:xfrm>
            <a:off x="870000" y="1329689"/>
            <a:ext cx="2031364" cy="330835"/>
          </a:xfrm>
          <a:prstGeom prst="rect">
            <a:avLst/>
          </a:prstGeom>
        </p:spPr>
        <p:txBody>
          <a:bodyPr vert="horz" wrap="square" lIns="0" tIns="13335" rIns="0" bIns="0" rtlCol="0">
            <a:spAutoFit/>
          </a:bodyPr>
          <a:lstStyle/>
          <a:p>
            <a:pPr marL="12700">
              <a:lnSpc>
                <a:spcPct val="100000"/>
              </a:lnSpc>
              <a:spcBef>
                <a:spcPts val="105"/>
              </a:spcBef>
            </a:pPr>
            <a:r>
              <a:rPr sz="2000" b="1" dirty="0">
                <a:latin typeface="Arial"/>
                <a:cs typeface="Arial"/>
              </a:rPr>
              <a:t>MLB</a:t>
            </a:r>
            <a:r>
              <a:rPr sz="2000" b="1" spc="-50" dirty="0">
                <a:latin typeface="Arial"/>
                <a:cs typeface="Arial"/>
              </a:rPr>
              <a:t> </a:t>
            </a:r>
            <a:r>
              <a:rPr sz="2000" b="1" dirty="0">
                <a:latin typeface="Arial"/>
                <a:cs typeface="Arial"/>
              </a:rPr>
              <a:t>Group</a:t>
            </a:r>
            <a:r>
              <a:rPr sz="2000" b="1" spc="-50" dirty="0">
                <a:latin typeface="Arial"/>
                <a:cs typeface="Arial"/>
              </a:rPr>
              <a:t> </a:t>
            </a:r>
            <a:r>
              <a:rPr sz="2000" b="1" spc="5" dirty="0">
                <a:latin typeface="Arial"/>
                <a:cs typeface="Arial"/>
              </a:rPr>
              <a:t>R&amp;D</a:t>
            </a:r>
            <a:endParaRPr sz="2000">
              <a:latin typeface="Arial"/>
              <a:cs typeface="Arial"/>
            </a:endParaRPr>
          </a:p>
        </p:txBody>
      </p:sp>
      <p:pic>
        <p:nvPicPr>
          <p:cNvPr id="6" name="object 6"/>
          <p:cNvPicPr/>
          <p:nvPr/>
        </p:nvPicPr>
        <p:blipFill>
          <a:blip r:embed="rId3" cstate="print"/>
          <a:stretch>
            <a:fillRect/>
          </a:stretch>
        </p:blipFill>
        <p:spPr>
          <a:xfrm>
            <a:off x="9089135" y="6036564"/>
            <a:ext cx="1452372" cy="368808"/>
          </a:xfrm>
          <a:prstGeom prst="rect">
            <a:avLst/>
          </a:prstGeom>
        </p:spPr>
      </p:pic>
      <p:pic>
        <p:nvPicPr>
          <p:cNvPr id="7" name="object 7"/>
          <p:cNvPicPr/>
          <p:nvPr/>
        </p:nvPicPr>
        <p:blipFill>
          <a:blip r:embed="rId4" cstate="print"/>
          <a:stretch>
            <a:fillRect/>
          </a:stretch>
        </p:blipFill>
        <p:spPr>
          <a:xfrm>
            <a:off x="9293352" y="3349752"/>
            <a:ext cx="1336548" cy="286512"/>
          </a:xfrm>
          <a:prstGeom prst="rect">
            <a:avLst/>
          </a:prstGeom>
        </p:spPr>
      </p:pic>
      <p:pic>
        <p:nvPicPr>
          <p:cNvPr id="8" name="object 8"/>
          <p:cNvPicPr/>
          <p:nvPr/>
        </p:nvPicPr>
        <p:blipFill>
          <a:blip r:embed="rId5" cstate="print"/>
          <a:stretch>
            <a:fillRect/>
          </a:stretch>
        </p:blipFill>
        <p:spPr>
          <a:xfrm>
            <a:off x="610320" y="4825972"/>
            <a:ext cx="1273547" cy="187122"/>
          </a:xfrm>
          <a:prstGeom prst="rect">
            <a:avLst/>
          </a:prstGeom>
        </p:spPr>
      </p:pic>
      <p:pic>
        <p:nvPicPr>
          <p:cNvPr id="9" name="object 9"/>
          <p:cNvPicPr/>
          <p:nvPr/>
        </p:nvPicPr>
        <p:blipFill>
          <a:blip r:embed="rId6" cstate="print"/>
          <a:stretch>
            <a:fillRect/>
          </a:stretch>
        </p:blipFill>
        <p:spPr>
          <a:xfrm>
            <a:off x="1763267" y="3308830"/>
            <a:ext cx="474725" cy="484826"/>
          </a:xfrm>
          <a:prstGeom prst="rect">
            <a:avLst/>
          </a:prstGeom>
        </p:spPr>
      </p:pic>
      <p:sp>
        <p:nvSpPr>
          <p:cNvPr id="10" name="object 10"/>
          <p:cNvSpPr/>
          <p:nvPr/>
        </p:nvSpPr>
        <p:spPr>
          <a:xfrm>
            <a:off x="385572" y="2516123"/>
            <a:ext cx="3820795" cy="649605"/>
          </a:xfrm>
          <a:custGeom>
            <a:avLst/>
            <a:gdLst/>
            <a:ahLst/>
            <a:cxnLst/>
            <a:rect l="l" t="t" r="r" b="b"/>
            <a:pathLst>
              <a:path w="3820795" h="649605">
                <a:moveTo>
                  <a:pt x="3712464" y="0"/>
                </a:moveTo>
                <a:lnTo>
                  <a:pt x="108204" y="0"/>
                </a:lnTo>
                <a:lnTo>
                  <a:pt x="66088" y="8495"/>
                </a:lnTo>
                <a:lnTo>
                  <a:pt x="31694" y="31670"/>
                </a:lnTo>
                <a:lnTo>
                  <a:pt x="8504" y="66061"/>
                </a:lnTo>
                <a:lnTo>
                  <a:pt x="0" y="108203"/>
                </a:lnTo>
                <a:lnTo>
                  <a:pt x="0" y="541020"/>
                </a:lnTo>
                <a:lnTo>
                  <a:pt x="8504" y="583162"/>
                </a:lnTo>
                <a:lnTo>
                  <a:pt x="31694" y="617553"/>
                </a:lnTo>
                <a:lnTo>
                  <a:pt x="66088" y="640728"/>
                </a:lnTo>
                <a:lnTo>
                  <a:pt x="108204" y="649224"/>
                </a:lnTo>
                <a:lnTo>
                  <a:pt x="3712464" y="649224"/>
                </a:lnTo>
                <a:lnTo>
                  <a:pt x="3754606" y="640728"/>
                </a:lnTo>
                <a:lnTo>
                  <a:pt x="3788997" y="617553"/>
                </a:lnTo>
                <a:lnTo>
                  <a:pt x="3812172" y="583162"/>
                </a:lnTo>
                <a:lnTo>
                  <a:pt x="3820667" y="541020"/>
                </a:lnTo>
                <a:lnTo>
                  <a:pt x="3820667" y="108203"/>
                </a:lnTo>
                <a:lnTo>
                  <a:pt x="3812172" y="66061"/>
                </a:lnTo>
                <a:lnTo>
                  <a:pt x="3788997" y="31670"/>
                </a:lnTo>
                <a:lnTo>
                  <a:pt x="3754606" y="8495"/>
                </a:lnTo>
                <a:lnTo>
                  <a:pt x="3712464" y="0"/>
                </a:lnTo>
                <a:close/>
              </a:path>
            </a:pathLst>
          </a:custGeom>
          <a:solidFill>
            <a:srgbClr val="2980B8"/>
          </a:solidFill>
        </p:spPr>
        <p:txBody>
          <a:bodyPr wrap="square" lIns="0" tIns="0" rIns="0" bIns="0" rtlCol="0"/>
          <a:lstStyle/>
          <a:p>
            <a:endParaRPr/>
          </a:p>
        </p:txBody>
      </p:sp>
      <p:sp>
        <p:nvSpPr>
          <p:cNvPr id="11" name="object 11"/>
          <p:cNvSpPr txBox="1"/>
          <p:nvPr/>
        </p:nvSpPr>
        <p:spPr>
          <a:xfrm>
            <a:off x="852627" y="2680843"/>
            <a:ext cx="2575560" cy="330835"/>
          </a:xfrm>
          <a:prstGeom prst="rect">
            <a:avLst/>
          </a:prstGeom>
        </p:spPr>
        <p:txBody>
          <a:bodyPr vert="horz" wrap="square" lIns="0" tIns="13335" rIns="0" bIns="0" rtlCol="0">
            <a:spAutoFit/>
          </a:bodyPr>
          <a:lstStyle/>
          <a:p>
            <a:pPr marL="12700">
              <a:lnSpc>
                <a:spcPct val="100000"/>
              </a:lnSpc>
              <a:spcBef>
                <a:spcPts val="105"/>
              </a:spcBef>
            </a:pPr>
            <a:r>
              <a:rPr sz="2000" b="1" dirty="0">
                <a:latin typeface="Arial"/>
                <a:cs typeface="Arial"/>
              </a:rPr>
              <a:t>Station</a:t>
            </a:r>
            <a:r>
              <a:rPr sz="2000" b="1" spc="-70" dirty="0">
                <a:latin typeface="Arial"/>
                <a:cs typeface="Arial"/>
              </a:rPr>
              <a:t> </a:t>
            </a:r>
            <a:r>
              <a:rPr sz="2000" b="1" spc="-15" dirty="0">
                <a:latin typeface="Arial"/>
                <a:cs typeface="Arial"/>
              </a:rPr>
              <a:t>Technologies</a:t>
            </a:r>
            <a:endParaRPr sz="2000">
              <a:latin typeface="Arial"/>
              <a:cs typeface="Arial"/>
            </a:endParaRPr>
          </a:p>
        </p:txBody>
      </p:sp>
      <p:pic>
        <p:nvPicPr>
          <p:cNvPr id="12" name="object 12"/>
          <p:cNvPicPr/>
          <p:nvPr/>
        </p:nvPicPr>
        <p:blipFill>
          <a:blip r:embed="rId7" cstate="print"/>
          <a:stretch>
            <a:fillRect/>
          </a:stretch>
        </p:blipFill>
        <p:spPr>
          <a:xfrm>
            <a:off x="1655064" y="1969007"/>
            <a:ext cx="813815" cy="377951"/>
          </a:xfrm>
          <a:prstGeom prst="rect">
            <a:avLst/>
          </a:prstGeom>
        </p:spPr>
      </p:pic>
      <p:sp>
        <p:nvSpPr>
          <p:cNvPr id="13" name="object 13"/>
          <p:cNvSpPr/>
          <p:nvPr/>
        </p:nvSpPr>
        <p:spPr>
          <a:xfrm>
            <a:off x="373379" y="3916679"/>
            <a:ext cx="3820795" cy="647700"/>
          </a:xfrm>
          <a:custGeom>
            <a:avLst/>
            <a:gdLst/>
            <a:ahLst/>
            <a:cxnLst/>
            <a:rect l="l" t="t" r="r" b="b"/>
            <a:pathLst>
              <a:path w="3820795" h="647700">
                <a:moveTo>
                  <a:pt x="3712718" y="0"/>
                </a:moveTo>
                <a:lnTo>
                  <a:pt x="107950" y="0"/>
                </a:lnTo>
                <a:lnTo>
                  <a:pt x="65933" y="8491"/>
                </a:lnTo>
                <a:lnTo>
                  <a:pt x="31619" y="31638"/>
                </a:lnTo>
                <a:lnTo>
                  <a:pt x="8483" y="65954"/>
                </a:lnTo>
                <a:lnTo>
                  <a:pt x="0" y="107950"/>
                </a:lnTo>
                <a:lnTo>
                  <a:pt x="0" y="539750"/>
                </a:lnTo>
                <a:lnTo>
                  <a:pt x="8483" y="581745"/>
                </a:lnTo>
                <a:lnTo>
                  <a:pt x="31619" y="616061"/>
                </a:lnTo>
                <a:lnTo>
                  <a:pt x="65933" y="639208"/>
                </a:lnTo>
                <a:lnTo>
                  <a:pt x="107950" y="647700"/>
                </a:lnTo>
                <a:lnTo>
                  <a:pt x="3712718" y="647700"/>
                </a:lnTo>
                <a:lnTo>
                  <a:pt x="3754713" y="639208"/>
                </a:lnTo>
                <a:lnTo>
                  <a:pt x="3789029" y="616061"/>
                </a:lnTo>
                <a:lnTo>
                  <a:pt x="3812176" y="581745"/>
                </a:lnTo>
                <a:lnTo>
                  <a:pt x="3820668" y="539750"/>
                </a:lnTo>
                <a:lnTo>
                  <a:pt x="3820668" y="107950"/>
                </a:lnTo>
                <a:lnTo>
                  <a:pt x="3812176" y="65954"/>
                </a:lnTo>
                <a:lnTo>
                  <a:pt x="3789029" y="31638"/>
                </a:lnTo>
                <a:lnTo>
                  <a:pt x="3754713" y="8491"/>
                </a:lnTo>
                <a:lnTo>
                  <a:pt x="3712718" y="0"/>
                </a:lnTo>
                <a:close/>
              </a:path>
            </a:pathLst>
          </a:custGeom>
          <a:solidFill>
            <a:srgbClr val="2980B8"/>
          </a:solidFill>
        </p:spPr>
        <p:txBody>
          <a:bodyPr wrap="square" lIns="0" tIns="0" rIns="0" bIns="0" rtlCol="0"/>
          <a:lstStyle/>
          <a:p>
            <a:endParaRPr/>
          </a:p>
        </p:txBody>
      </p:sp>
      <p:sp>
        <p:nvSpPr>
          <p:cNvPr id="14" name="object 14"/>
          <p:cNvSpPr txBox="1"/>
          <p:nvPr/>
        </p:nvSpPr>
        <p:spPr>
          <a:xfrm>
            <a:off x="940104" y="4092321"/>
            <a:ext cx="2665730" cy="330835"/>
          </a:xfrm>
          <a:prstGeom prst="rect">
            <a:avLst/>
          </a:prstGeom>
        </p:spPr>
        <p:txBody>
          <a:bodyPr vert="horz" wrap="square" lIns="0" tIns="12700" rIns="0" bIns="0" rtlCol="0">
            <a:spAutoFit/>
          </a:bodyPr>
          <a:lstStyle/>
          <a:p>
            <a:pPr marL="12700">
              <a:lnSpc>
                <a:spcPct val="100000"/>
              </a:lnSpc>
              <a:spcBef>
                <a:spcPts val="100"/>
              </a:spcBef>
            </a:pPr>
            <a:r>
              <a:rPr sz="2000" b="1" dirty="0">
                <a:latin typeface="Arial"/>
                <a:cs typeface="Arial"/>
              </a:rPr>
              <a:t>Automation</a:t>
            </a:r>
            <a:r>
              <a:rPr sz="2000" b="1" spc="-85" dirty="0">
                <a:latin typeface="Arial"/>
                <a:cs typeface="Arial"/>
              </a:rPr>
              <a:t> </a:t>
            </a:r>
            <a:r>
              <a:rPr sz="2000" b="1" dirty="0">
                <a:latin typeface="Arial"/>
                <a:cs typeface="Arial"/>
              </a:rPr>
              <a:t>Solutions</a:t>
            </a:r>
            <a:endParaRPr sz="2000">
              <a:latin typeface="Arial"/>
              <a:cs typeface="Arial"/>
            </a:endParaRPr>
          </a:p>
        </p:txBody>
      </p:sp>
      <p:pic>
        <p:nvPicPr>
          <p:cNvPr id="15" name="object 15"/>
          <p:cNvPicPr/>
          <p:nvPr/>
        </p:nvPicPr>
        <p:blipFill>
          <a:blip r:embed="rId8" cstate="print"/>
          <a:stretch>
            <a:fillRect/>
          </a:stretch>
        </p:blipFill>
        <p:spPr>
          <a:xfrm>
            <a:off x="2223516" y="4796028"/>
            <a:ext cx="1456944" cy="233172"/>
          </a:xfrm>
          <a:prstGeom prst="rect">
            <a:avLst/>
          </a:prstGeom>
        </p:spPr>
      </p:pic>
      <p:sp>
        <p:nvSpPr>
          <p:cNvPr id="16" name="object 16"/>
          <p:cNvSpPr/>
          <p:nvPr/>
        </p:nvSpPr>
        <p:spPr>
          <a:xfrm>
            <a:off x="408431" y="5422391"/>
            <a:ext cx="3820795" cy="647700"/>
          </a:xfrm>
          <a:custGeom>
            <a:avLst/>
            <a:gdLst/>
            <a:ahLst/>
            <a:cxnLst/>
            <a:rect l="l" t="t" r="r" b="b"/>
            <a:pathLst>
              <a:path w="3820795" h="647700">
                <a:moveTo>
                  <a:pt x="3712718" y="0"/>
                </a:moveTo>
                <a:lnTo>
                  <a:pt x="107950" y="0"/>
                </a:lnTo>
                <a:lnTo>
                  <a:pt x="65933" y="8491"/>
                </a:lnTo>
                <a:lnTo>
                  <a:pt x="31619" y="31638"/>
                </a:lnTo>
                <a:lnTo>
                  <a:pt x="8483" y="65954"/>
                </a:lnTo>
                <a:lnTo>
                  <a:pt x="0" y="107950"/>
                </a:lnTo>
                <a:lnTo>
                  <a:pt x="0" y="539750"/>
                </a:lnTo>
                <a:lnTo>
                  <a:pt x="8483" y="581766"/>
                </a:lnTo>
                <a:lnTo>
                  <a:pt x="31619" y="616080"/>
                </a:lnTo>
                <a:lnTo>
                  <a:pt x="65933" y="639216"/>
                </a:lnTo>
                <a:lnTo>
                  <a:pt x="107950" y="647700"/>
                </a:lnTo>
                <a:lnTo>
                  <a:pt x="3712718" y="647700"/>
                </a:lnTo>
                <a:lnTo>
                  <a:pt x="3754713" y="639216"/>
                </a:lnTo>
                <a:lnTo>
                  <a:pt x="3789029" y="616080"/>
                </a:lnTo>
                <a:lnTo>
                  <a:pt x="3812176" y="581766"/>
                </a:lnTo>
                <a:lnTo>
                  <a:pt x="3820668" y="539750"/>
                </a:lnTo>
                <a:lnTo>
                  <a:pt x="3820668" y="107950"/>
                </a:lnTo>
                <a:lnTo>
                  <a:pt x="3812176" y="65954"/>
                </a:lnTo>
                <a:lnTo>
                  <a:pt x="3789029" y="31638"/>
                </a:lnTo>
                <a:lnTo>
                  <a:pt x="3754713" y="8491"/>
                </a:lnTo>
                <a:lnTo>
                  <a:pt x="3712718" y="0"/>
                </a:lnTo>
                <a:close/>
              </a:path>
            </a:pathLst>
          </a:custGeom>
          <a:solidFill>
            <a:srgbClr val="2980B8"/>
          </a:solidFill>
        </p:spPr>
        <p:txBody>
          <a:bodyPr wrap="square" lIns="0" tIns="0" rIns="0" bIns="0" rtlCol="0"/>
          <a:lstStyle/>
          <a:p>
            <a:endParaRPr/>
          </a:p>
        </p:txBody>
      </p:sp>
      <p:pic>
        <p:nvPicPr>
          <p:cNvPr id="17" name="object 17"/>
          <p:cNvPicPr/>
          <p:nvPr/>
        </p:nvPicPr>
        <p:blipFill>
          <a:blip r:embed="rId9" cstate="print"/>
          <a:stretch>
            <a:fillRect/>
          </a:stretch>
        </p:blipFill>
        <p:spPr>
          <a:xfrm>
            <a:off x="1168908" y="6277355"/>
            <a:ext cx="1769364" cy="269748"/>
          </a:xfrm>
          <a:prstGeom prst="rect">
            <a:avLst/>
          </a:prstGeom>
        </p:spPr>
      </p:pic>
      <p:sp>
        <p:nvSpPr>
          <p:cNvPr id="18" name="object 18"/>
          <p:cNvSpPr/>
          <p:nvPr/>
        </p:nvSpPr>
        <p:spPr>
          <a:xfrm>
            <a:off x="8029956" y="963167"/>
            <a:ext cx="3820795" cy="647700"/>
          </a:xfrm>
          <a:custGeom>
            <a:avLst/>
            <a:gdLst/>
            <a:ahLst/>
            <a:cxnLst/>
            <a:rect l="l" t="t" r="r" b="b"/>
            <a:pathLst>
              <a:path w="3820795" h="647700">
                <a:moveTo>
                  <a:pt x="3712718" y="0"/>
                </a:moveTo>
                <a:lnTo>
                  <a:pt x="107950" y="0"/>
                </a:lnTo>
                <a:lnTo>
                  <a:pt x="65954" y="8491"/>
                </a:lnTo>
                <a:lnTo>
                  <a:pt x="31638" y="31638"/>
                </a:lnTo>
                <a:lnTo>
                  <a:pt x="8491" y="65954"/>
                </a:lnTo>
                <a:lnTo>
                  <a:pt x="0" y="107950"/>
                </a:lnTo>
                <a:lnTo>
                  <a:pt x="0" y="539750"/>
                </a:lnTo>
                <a:lnTo>
                  <a:pt x="8491" y="581745"/>
                </a:lnTo>
                <a:lnTo>
                  <a:pt x="31638" y="616061"/>
                </a:lnTo>
                <a:lnTo>
                  <a:pt x="65954" y="639208"/>
                </a:lnTo>
                <a:lnTo>
                  <a:pt x="107950" y="647700"/>
                </a:lnTo>
                <a:lnTo>
                  <a:pt x="3712718" y="647700"/>
                </a:lnTo>
                <a:lnTo>
                  <a:pt x="3754713" y="639208"/>
                </a:lnTo>
                <a:lnTo>
                  <a:pt x="3789029" y="616061"/>
                </a:lnTo>
                <a:lnTo>
                  <a:pt x="3812176" y="581745"/>
                </a:lnTo>
                <a:lnTo>
                  <a:pt x="3820668" y="539750"/>
                </a:lnTo>
                <a:lnTo>
                  <a:pt x="3820668" y="107950"/>
                </a:lnTo>
                <a:lnTo>
                  <a:pt x="3812176" y="65954"/>
                </a:lnTo>
                <a:lnTo>
                  <a:pt x="3789029" y="31638"/>
                </a:lnTo>
                <a:lnTo>
                  <a:pt x="3754713" y="8491"/>
                </a:lnTo>
                <a:lnTo>
                  <a:pt x="3712718" y="0"/>
                </a:lnTo>
                <a:close/>
              </a:path>
            </a:pathLst>
          </a:custGeom>
          <a:solidFill>
            <a:srgbClr val="2980B8"/>
          </a:solidFill>
        </p:spPr>
        <p:txBody>
          <a:bodyPr wrap="square" lIns="0" tIns="0" rIns="0" bIns="0" rtlCol="0"/>
          <a:lstStyle/>
          <a:p>
            <a:endParaRPr/>
          </a:p>
        </p:txBody>
      </p:sp>
      <p:sp>
        <p:nvSpPr>
          <p:cNvPr id="19" name="object 19"/>
          <p:cNvSpPr txBox="1"/>
          <p:nvPr/>
        </p:nvSpPr>
        <p:spPr>
          <a:xfrm>
            <a:off x="8365997" y="1119377"/>
            <a:ext cx="2806065" cy="330835"/>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Arial"/>
                <a:cs typeface="Arial"/>
              </a:rPr>
              <a:t>Environment</a:t>
            </a:r>
            <a:r>
              <a:rPr sz="2000" b="1" spc="-40" dirty="0">
                <a:latin typeface="Arial"/>
                <a:cs typeface="Arial"/>
              </a:rPr>
              <a:t> </a:t>
            </a:r>
            <a:r>
              <a:rPr sz="2000" b="1" dirty="0">
                <a:latin typeface="Arial"/>
                <a:cs typeface="Arial"/>
              </a:rPr>
              <a:t>Solutions</a:t>
            </a:r>
            <a:endParaRPr sz="2000">
              <a:latin typeface="Arial"/>
              <a:cs typeface="Arial"/>
            </a:endParaRPr>
          </a:p>
        </p:txBody>
      </p:sp>
      <p:sp>
        <p:nvSpPr>
          <p:cNvPr id="20" name="object 20"/>
          <p:cNvSpPr/>
          <p:nvPr/>
        </p:nvSpPr>
        <p:spPr>
          <a:xfrm>
            <a:off x="8029956" y="2508504"/>
            <a:ext cx="3820795" cy="647700"/>
          </a:xfrm>
          <a:custGeom>
            <a:avLst/>
            <a:gdLst/>
            <a:ahLst/>
            <a:cxnLst/>
            <a:rect l="l" t="t" r="r" b="b"/>
            <a:pathLst>
              <a:path w="3820795" h="647700">
                <a:moveTo>
                  <a:pt x="3712718" y="0"/>
                </a:moveTo>
                <a:lnTo>
                  <a:pt x="107950" y="0"/>
                </a:lnTo>
                <a:lnTo>
                  <a:pt x="65954" y="8491"/>
                </a:lnTo>
                <a:lnTo>
                  <a:pt x="31638" y="31638"/>
                </a:lnTo>
                <a:lnTo>
                  <a:pt x="8491" y="65954"/>
                </a:lnTo>
                <a:lnTo>
                  <a:pt x="0" y="107950"/>
                </a:lnTo>
                <a:lnTo>
                  <a:pt x="0" y="539750"/>
                </a:lnTo>
                <a:lnTo>
                  <a:pt x="8491" y="581745"/>
                </a:lnTo>
                <a:lnTo>
                  <a:pt x="31638" y="616061"/>
                </a:lnTo>
                <a:lnTo>
                  <a:pt x="65954" y="639208"/>
                </a:lnTo>
                <a:lnTo>
                  <a:pt x="107950" y="647700"/>
                </a:lnTo>
                <a:lnTo>
                  <a:pt x="3712718" y="647700"/>
                </a:lnTo>
                <a:lnTo>
                  <a:pt x="3754713" y="639208"/>
                </a:lnTo>
                <a:lnTo>
                  <a:pt x="3789029" y="616061"/>
                </a:lnTo>
                <a:lnTo>
                  <a:pt x="3812176" y="581745"/>
                </a:lnTo>
                <a:lnTo>
                  <a:pt x="3820668" y="539750"/>
                </a:lnTo>
                <a:lnTo>
                  <a:pt x="3820668" y="107950"/>
                </a:lnTo>
                <a:lnTo>
                  <a:pt x="3812176" y="65954"/>
                </a:lnTo>
                <a:lnTo>
                  <a:pt x="3789029" y="31638"/>
                </a:lnTo>
                <a:lnTo>
                  <a:pt x="3754713" y="8491"/>
                </a:lnTo>
                <a:lnTo>
                  <a:pt x="3712718" y="0"/>
                </a:lnTo>
                <a:close/>
              </a:path>
            </a:pathLst>
          </a:custGeom>
          <a:solidFill>
            <a:srgbClr val="2980B8"/>
          </a:solidFill>
        </p:spPr>
        <p:txBody>
          <a:bodyPr wrap="square" lIns="0" tIns="0" rIns="0" bIns="0" rtlCol="0"/>
          <a:lstStyle/>
          <a:p>
            <a:endParaRPr/>
          </a:p>
        </p:txBody>
      </p:sp>
      <p:sp>
        <p:nvSpPr>
          <p:cNvPr id="21" name="object 21"/>
          <p:cNvSpPr txBox="1"/>
          <p:nvPr/>
        </p:nvSpPr>
        <p:spPr>
          <a:xfrm>
            <a:off x="8548878" y="2672333"/>
            <a:ext cx="2747010" cy="330835"/>
          </a:xfrm>
          <a:prstGeom prst="rect">
            <a:avLst/>
          </a:prstGeom>
        </p:spPr>
        <p:txBody>
          <a:bodyPr vert="horz" wrap="square" lIns="0" tIns="13335" rIns="0" bIns="0" rtlCol="0">
            <a:spAutoFit/>
          </a:bodyPr>
          <a:lstStyle/>
          <a:p>
            <a:pPr marL="12700">
              <a:lnSpc>
                <a:spcPct val="100000"/>
              </a:lnSpc>
              <a:spcBef>
                <a:spcPts val="105"/>
              </a:spcBef>
            </a:pPr>
            <a:r>
              <a:rPr sz="2000" b="1" dirty="0">
                <a:latin typeface="Arial"/>
                <a:cs typeface="Arial"/>
              </a:rPr>
              <a:t>Automat</a:t>
            </a:r>
            <a:r>
              <a:rPr sz="2000" b="1" spc="-55" dirty="0">
                <a:latin typeface="Arial"/>
                <a:cs typeface="Arial"/>
              </a:rPr>
              <a:t> </a:t>
            </a:r>
            <a:r>
              <a:rPr sz="2000" b="1" spc="-15" dirty="0">
                <a:latin typeface="Arial"/>
                <a:cs typeface="Arial"/>
              </a:rPr>
              <a:t>Technologies</a:t>
            </a:r>
            <a:endParaRPr sz="2000">
              <a:latin typeface="Arial"/>
              <a:cs typeface="Arial"/>
            </a:endParaRPr>
          </a:p>
        </p:txBody>
      </p:sp>
      <p:sp>
        <p:nvSpPr>
          <p:cNvPr id="22" name="object 22"/>
          <p:cNvSpPr/>
          <p:nvPr/>
        </p:nvSpPr>
        <p:spPr>
          <a:xfrm>
            <a:off x="8040623" y="3866388"/>
            <a:ext cx="3820795" cy="649605"/>
          </a:xfrm>
          <a:custGeom>
            <a:avLst/>
            <a:gdLst/>
            <a:ahLst/>
            <a:cxnLst/>
            <a:rect l="l" t="t" r="r" b="b"/>
            <a:pathLst>
              <a:path w="3820795" h="649604">
                <a:moveTo>
                  <a:pt x="3712464" y="0"/>
                </a:moveTo>
                <a:lnTo>
                  <a:pt x="108203" y="0"/>
                </a:lnTo>
                <a:lnTo>
                  <a:pt x="66061" y="8495"/>
                </a:lnTo>
                <a:lnTo>
                  <a:pt x="31670" y="31670"/>
                </a:lnTo>
                <a:lnTo>
                  <a:pt x="8495" y="66061"/>
                </a:lnTo>
                <a:lnTo>
                  <a:pt x="0" y="108204"/>
                </a:lnTo>
                <a:lnTo>
                  <a:pt x="0" y="541019"/>
                </a:lnTo>
                <a:lnTo>
                  <a:pt x="8495" y="583162"/>
                </a:lnTo>
                <a:lnTo>
                  <a:pt x="31670" y="617553"/>
                </a:lnTo>
                <a:lnTo>
                  <a:pt x="66061" y="640728"/>
                </a:lnTo>
                <a:lnTo>
                  <a:pt x="108203" y="649224"/>
                </a:lnTo>
                <a:lnTo>
                  <a:pt x="3712464" y="649224"/>
                </a:lnTo>
                <a:lnTo>
                  <a:pt x="3754606" y="640728"/>
                </a:lnTo>
                <a:lnTo>
                  <a:pt x="3788997" y="617553"/>
                </a:lnTo>
                <a:lnTo>
                  <a:pt x="3812172" y="583162"/>
                </a:lnTo>
                <a:lnTo>
                  <a:pt x="3820668" y="541019"/>
                </a:lnTo>
                <a:lnTo>
                  <a:pt x="3820668" y="108204"/>
                </a:lnTo>
                <a:lnTo>
                  <a:pt x="3812172" y="66061"/>
                </a:lnTo>
                <a:lnTo>
                  <a:pt x="3788997" y="31670"/>
                </a:lnTo>
                <a:lnTo>
                  <a:pt x="3754606" y="8495"/>
                </a:lnTo>
                <a:lnTo>
                  <a:pt x="3712464" y="0"/>
                </a:lnTo>
                <a:close/>
              </a:path>
            </a:pathLst>
          </a:custGeom>
          <a:solidFill>
            <a:srgbClr val="2980B8"/>
          </a:solidFill>
        </p:spPr>
        <p:txBody>
          <a:bodyPr wrap="square" lIns="0" tIns="0" rIns="0" bIns="0" rtlCol="0"/>
          <a:lstStyle/>
          <a:p>
            <a:endParaRPr/>
          </a:p>
        </p:txBody>
      </p:sp>
      <p:sp>
        <p:nvSpPr>
          <p:cNvPr id="23" name="object 23"/>
          <p:cNvSpPr txBox="1"/>
          <p:nvPr/>
        </p:nvSpPr>
        <p:spPr>
          <a:xfrm>
            <a:off x="8526271" y="4006341"/>
            <a:ext cx="2775585" cy="330835"/>
          </a:xfrm>
          <a:prstGeom prst="rect">
            <a:avLst/>
          </a:prstGeom>
        </p:spPr>
        <p:txBody>
          <a:bodyPr vert="horz" wrap="square" lIns="0" tIns="12700" rIns="0" bIns="0" rtlCol="0">
            <a:spAutoFit/>
          </a:bodyPr>
          <a:lstStyle/>
          <a:p>
            <a:pPr marL="12700">
              <a:lnSpc>
                <a:spcPct val="100000"/>
              </a:lnSpc>
              <a:spcBef>
                <a:spcPts val="100"/>
              </a:spcBef>
            </a:pPr>
            <a:r>
              <a:rPr sz="2000" b="1" dirty="0">
                <a:latin typeface="Arial"/>
                <a:cs typeface="Arial"/>
              </a:rPr>
              <a:t>Carwash</a:t>
            </a:r>
            <a:r>
              <a:rPr sz="2000" b="1" spc="-55" dirty="0">
                <a:latin typeface="Arial"/>
                <a:cs typeface="Arial"/>
              </a:rPr>
              <a:t> </a:t>
            </a:r>
            <a:r>
              <a:rPr sz="2000" b="1" spc="-15" dirty="0">
                <a:latin typeface="Arial"/>
                <a:cs typeface="Arial"/>
              </a:rPr>
              <a:t>Technologies</a:t>
            </a:r>
            <a:endParaRPr sz="2000">
              <a:latin typeface="Arial"/>
              <a:cs typeface="Arial"/>
            </a:endParaRPr>
          </a:p>
        </p:txBody>
      </p:sp>
      <p:sp>
        <p:nvSpPr>
          <p:cNvPr id="24" name="object 24"/>
          <p:cNvSpPr/>
          <p:nvPr/>
        </p:nvSpPr>
        <p:spPr>
          <a:xfrm>
            <a:off x="8060435" y="5241035"/>
            <a:ext cx="3822700" cy="649605"/>
          </a:xfrm>
          <a:custGeom>
            <a:avLst/>
            <a:gdLst/>
            <a:ahLst/>
            <a:cxnLst/>
            <a:rect l="l" t="t" r="r" b="b"/>
            <a:pathLst>
              <a:path w="3822700" h="649604">
                <a:moveTo>
                  <a:pt x="3713988" y="0"/>
                </a:moveTo>
                <a:lnTo>
                  <a:pt x="108204" y="0"/>
                </a:lnTo>
                <a:lnTo>
                  <a:pt x="66061" y="8495"/>
                </a:lnTo>
                <a:lnTo>
                  <a:pt x="31670" y="31670"/>
                </a:lnTo>
                <a:lnTo>
                  <a:pt x="8495" y="66061"/>
                </a:lnTo>
                <a:lnTo>
                  <a:pt x="0" y="108203"/>
                </a:lnTo>
                <a:lnTo>
                  <a:pt x="0" y="541019"/>
                </a:lnTo>
                <a:lnTo>
                  <a:pt x="8495" y="583135"/>
                </a:lnTo>
                <a:lnTo>
                  <a:pt x="31670" y="617529"/>
                </a:lnTo>
                <a:lnTo>
                  <a:pt x="66061" y="640719"/>
                </a:lnTo>
                <a:lnTo>
                  <a:pt x="108204" y="649223"/>
                </a:lnTo>
                <a:lnTo>
                  <a:pt x="3713988" y="649223"/>
                </a:lnTo>
                <a:lnTo>
                  <a:pt x="3756130" y="640719"/>
                </a:lnTo>
                <a:lnTo>
                  <a:pt x="3790521" y="617529"/>
                </a:lnTo>
                <a:lnTo>
                  <a:pt x="3813696" y="583135"/>
                </a:lnTo>
                <a:lnTo>
                  <a:pt x="3822192" y="541019"/>
                </a:lnTo>
                <a:lnTo>
                  <a:pt x="3822192" y="108203"/>
                </a:lnTo>
                <a:lnTo>
                  <a:pt x="3813696" y="66061"/>
                </a:lnTo>
                <a:lnTo>
                  <a:pt x="3790521" y="31670"/>
                </a:lnTo>
                <a:lnTo>
                  <a:pt x="3756130" y="8495"/>
                </a:lnTo>
                <a:lnTo>
                  <a:pt x="3713988" y="0"/>
                </a:lnTo>
                <a:close/>
              </a:path>
            </a:pathLst>
          </a:custGeom>
          <a:solidFill>
            <a:srgbClr val="2980B8"/>
          </a:solidFill>
        </p:spPr>
        <p:txBody>
          <a:bodyPr wrap="square" lIns="0" tIns="0" rIns="0" bIns="0" rtlCol="0"/>
          <a:lstStyle/>
          <a:p>
            <a:endParaRPr/>
          </a:p>
        </p:txBody>
      </p:sp>
      <p:pic>
        <p:nvPicPr>
          <p:cNvPr id="25" name="object 25"/>
          <p:cNvPicPr/>
          <p:nvPr/>
        </p:nvPicPr>
        <p:blipFill>
          <a:blip r:embed="rId10" cstate="print"/>
          <a:stretch>
            <a:fillRect/>
          </a:stretch>
        </p:blipFill>
        <p:spPr>
          <a:xfrm>
            <a:off x="9293352" y="1848611"/>
            <a:ext cx="1083563" cy="359663"/>
          </a:xfrm>
          <a:prstGeom prst="rect">
            <a:avLst/>
          </a:prstGeom>
        </p:spPr>
      </p:pic>
      <p:pic>
        <p:nvPicPr>
          <p:cNvPr id="26" name="object 26"/>
          <p:cNvPicPr/>
          <p:nvPr/>
        </p:nvPicPr>
        <p:blipFill>
          <a:blip r:embed="rId11" cstate="print"/>
          <a:stretch>
            <a:fillRect/>
          </a:stretch>
        </p:blipFill>
        <p:spPr>
          <a:xfrm>
            <a:off x="8522207" y="4809744"/>
            <a:ext cx="2930652" cy="155448"/>
          </a:xfrm>
          <a:prstGeom prst="rect">
            <a:avLst/>
          </a:prstGeom>
        </p:spPr>
      </p:pic>
      <p:sp>
        <p:nvSpPr>
          <p:cNvPr id="27" name="object 27"/>
          <p:cNvSpPr/>
          <p:nvPr/>
        </p:nvSpPr>
        <p:spPr>
          <a:xfrm>
            <a:off x="4223003" y="4593335"/>
            <a:ext cx="3610610" cy="622300"/>
          </a:xfrm>
          <a:custGeom>
            <a:avLst/>
            <a:gdLst/>
            <a:ahLst/>
            <a:cxnLst/>
            <a:rect l="l" t="t" r="r" b="b"/>
            <a:pathLst>
              <a:path w="3610609" h="622300">
                <a:moveTo>
                  <a:pt x="3506724" y="0"/>
                </a:moveTo>
                <a:lnTo>
                  <a:pt x="103632" y="0"/>
                </a:lnTo>
                <a:lnTo>
                  <a:pt x="63275" y="8137"/>
                </a:lnTo>
                <a:lnTo>
                  <a:pt x="30337" y="30337"/>
                </a:lnTo>
                <a:lnTo>
                  <a:pt x="8137" y="63275"/>
                </a:lnTo>
                <a:lnTo>
                  <a:pt x="0" y="103631"/>
                </a:lnTo>
                <a:lnTo>
                  <a:pt x="0" y="518159"/>
                </a:lnTo>
                <a:lnTo>
                  <a:pt x="8137" y="558516"/>
                </a:lnTo>
                <a:lnTo>
                  <a:pt x="30337" y="591454"/>
                </a:lnTo>
                <a:lnTo>
                  <a:pt x="63275" y="613654"/>
                </a:lnTo>
                <a:lnTo>
                  <a:pt x="103632" y="621791"/>
                </a:lnTo>
                <a:lnTo>
                  <a:pt x="3506724" y="621791"/>
                </a:lnTo>
                <a:lnTo>
                  <a:pt x="3547080" y="613654"/>
                </a:lnTo>
                <a:lnTo>
                  <a:pt x="3580018" y="591454"/>
                </a:lnTo>
                <a:lnTo>
                  <a:pt x="3602218" y="558516"/>
                </a:lnTo>
                <a:lnTo>
                  <a:pt x="3610355" y="518159"/>
                </a:lnTo>
                <a:lnTo>
                  <a:pt x="3610355" y="103631"/>
                </a:lnTo>
                <a:lnTo>
                  <a:pt x="3602218" y="63275"/>
                </a:lnTo>
                <a:lnTo>
                  <a:pt x="3580018" y="30337"/>
                </a:lnTo>
                <a:lnTo>
                  <a:pt x="3547080" y="8137"/>
                </a:lnTo>
                <a:lnTo>
                  <a:pt x="3506724" y="0"/>
                </a:lnTo>
                <a:close/>
              </a:path>
            </a:pathLst>
          </a:custGeom>
          <a:solidFill>
            <a:srgbClr val="2980B8"/>
          </a:solidFill>
        </p:spPr>
        <p:txBody>
          <a:bodyPr wrap="square" lIns="0" tIns="0" rIns="0" bIns="0" rtlCol="0"/>
          <a:lstStyle/>
          <a:p>
            <a:endParaRPr/>
          </a:p>
        </p:txBody>
      </p:sp>
      <p:sp>
        <p:nvSpPr>
          <p:cNvPr id="28" name="object 28"/>
          <p:cNvSpPr txBox="1"/>
          <p:nvPr/>
        </p:nvSpPr>
        <p:spPr>
          <a:xfrm>
            <a:off x="610920" y="4705603"/>
            <a:ext cx="10956925" cy="1205230"/>
          </a:xfrm>
          <a:prstGeom prst="rect">
            <a:avLst/>
          </a:prstGeom>
        </p:spPr>
        <p:txBody>
          <a:bodyPr vert="horz" wrap="square" lIns="0" tIns="12700" rIns="0" bIns="0" rtlCol="0">
            <a:spAutoFit/>
          </a:bodyPr>
          <a:lstStyle/>
          <a:p>
            <a:pPr marR="168910" algn="ctr">
              <a:lnSpc>
                <a:spcPct val="100000"/>
              </a:lnSpc>
              <a:spcBef>
                <a:spcPts val="100"/>
              </a:spcBef>
            </a:pPr>
            <a:r>
              <a:rPr sz="2000" b="1" dirty="0">
                <a:latin typeface="Arial"/>
                <a:cs typeface="Arial"/>
              </a:rPr>
              <a:t>Industrial</a:t>
            </a:r>
            <a:r>
              <a:rPr sz="2000" b="1" spc="-75" dirty="0">
                <a:latin typeface="Arial"/>
                <a:cs typeface="Arial"/>
              </a:rPr>
              <a:t> </a:t>
            </a:r>
            <a:r>
              <a:rPr sz="2000" b="1" dirty="0">
                <a:latin typeface="Arial"/>
                <a:cs typeface="Arial"/>
              </a:rPr>
              <a:t>Solutions</a:t>
            </a:r>
            <a:endParaRPr sz="2000">
              <a:latin typeface="Arial"/>
              <a:cs typeface="Arial"/>
            </a:endParaRPr>
          </a:p>
          <a:p>
            <a:pPr>
              <a:lnSpc>
                <a:spcPct val="100000"/>
              </a:lnSpc>
              <a:spcBef>
                <a:spcPts val="35"/>
              </a:spcBef>
            </a:pPr>
            <a:endParaRPr sz="2600">
              <a:latin typeface="Arial"/>
              <a:cs typeface="Arial"/>
            </a:endParaRPr>
          </a:p>
          <a:p>
            <a:pPr marR="5080" algn="r">
              <a:lnSpc>
                <a:spcPts val="1689"/>
              </a:lnSpc>
            </a:pPr>
            <a:r>
              <a:rPr sz="1600" b="1" spc="-5" dirty="0">
                <a:latin typeface="Arial"/>
                <a:cs typeface="Arial"/>
              </a:rPr>
              <a:t>New</a:t>
            </a:r>
            <a:r>
              <a:rPr sz="1600" b="1" spc="-15" dirty="0">
                <a:latin typeface="Arial"/>
                <a:cs typeface="Arial"/>
              </a:rPr>
              <a:t> </a:t>
            </a:r>
            <a:r>
              <a:rPr sz="1600" b="1" spc="-5" dirty="0">
                <a:latin typeface="Arial"/>
                <a:cs typeface="Arial"/>
              </a:rPr>
              <a:t>Generation</a:t>
            </a:r>
            <a:r>
              <a:rPr sz="1600" b="1" spc="30" dirty="0">
                <a:latin typeface="Arial"/>
                <a:cs typeface="Arial"/>
              </a:rPr>
              <a:t> </a:t>
            </a:r>
            <a:r>
              <a:rPr sz="1600" b="1" spc="-5" dirty="0">
                <a:latin typeface="Arial"/>
                <a:cs typeface="Arial"/>
              </a:rPr>
              <a:t>Energy</a:t>
            </a:r>
            <a:r>
              <a:rPr sz="1600" b="1" dirty="0">
                <a:latin typeface="Arial"/>
                <a:cs typeface="Arial"/>
              </a:rPr>
              <a:t> </a:t>
            </a:r>
            <a:r>
              <a:rPr sz="1600" b="1" spc="-10" dirty="0">
                <a:latin typeface="Arial"/>
                <a:cs typeface="Arial"/>
              </a:rPr>
              <a:t>Systems</a:t>
            </a:r>
            <a:endParaRPr sz="1600">
              <a:latin typeface="Arial"/>
              <a:cs typeface="Arial"/>
            </a:endParaRPr>
          </a:p>
          <a:p>
            <a:pPr marL="12700">
              <a:lnSpc>
                <a:spcPts val="2170"/>
              </a:lnSpc>
            </a:pPr>
            <a:r>
              <a:rPr sz="2000" b="1" spc="-35" dirty="0">
                <a:latin typeface="Arial"/>
                <a:cs typeface="Arial"/>
              </a:rPr>
              <a:t>Tank</a:t>
            </a:r>
            <a:r>
              <a:rPr sz="2000" b="1" spc="-25" dirty="0">
                <a:latin typeface="Arial"/>
                <a:cs typeface="Arial"/>
              </a:rPr>
              <a:t> </a:t>
            </a:r>
            <a:r>
              <a:rPr sz="2000" b="1" dirty="0">
                <a:latin typeface="Arial"/>
                <a:cs typeface="Arial"/>
              </a:rPr>
              <a:t>and</a:t>
            </a:r>
            <a:r>
              <a:rPr sz="2000" b="1" spc="-10" dirty="0">
                <a:latin typeface="Arial"/>
                <a:cs typeface="Arial"/>
              </a:rPr>
              <a:t> </a:t>
            </a:r>
            <a:r>
              <a:rPr sz="2000" b="1" spc="-25" dirty="0">
                <a:latin typeface="Arial"/>
                <a:cs typeface="Arial"/>
              </a:rPr>
              <a:t>Tanker</a:t>
            </a:r>
            <a:r>
              <a:rPr sz="2000" b="1" spc="-30" dirty="0">
                <a:latin typeface="Arial"/>
                <a:cs typeface="Arial"/>
              </a:rPr>
              <a:t> </a:t>
            </a:r>
            <a:r>
              <a:rPr sz="2000" b="1" spc="-15" dirty="0">
                <a:latin typeface="Arial"/>
                <a:cs typeface="Arial"/>
              </a:rPr>
              <a:t>Technologies</a:t>
            </a:r>
            <a:endParaRPr sz="2000">
              <a:latin typeface="Arial"/>
              <a:cs typeface="Arial"/>
            </a:endParaRPr>
          </a:p>
        </p:txBody>
      </p:sp>
      <p:pic>
        <p:nvPicPr>
          <p:cNvPr id="29" name="object 29"/>
          <p:cNvPicPr/>
          <p:nvPr/>
        </p:nvPicPr>
        <p:blipFill>
          <a:blip r:embed="rId12" cstate="print"/>
          <a:stretch>
            <a:fillRect/>
          </a:stretch>
        </p:blipFill>
        <p:spPr>
          <a:xfrm>
            <a:off x="5817108" y="5487923"/>
            <a:ext cx="888492" cy="422910"/>
          </a:xfrm>
          <a:prstGeom prst="rect">
            <a:avLst/>
          </a:prstGeom>
        </p:spPr>
      </p:pic>
      <p:pic>
        <p:nvPicPr>
          <p:cNvPr id="30" name="object 30"/>
          <p:cNvPicPr/>
          <p:nvPr/>
        </p:nvPicPr>
        <p:blipFill>
          <a:blip r:embed="rId13" cstate="print"/>
          <a:stretch>
            <a:fillRect/>
          </a:stretch>
        </p:blipFill>
        <p:spPr>
          <a:xfrm>
            <a:off x="11385804" y="0"/>
            <a:ext cx="423672" cy="86867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698995" y="941913"/>
            <a:ext cx="5264405" cy="5411738"/>
          </a:xfrm>
          <a:prstGeom prst="rect">
            <a:avLst/>
          </a:prstGeom>
        </p:spPr>
        <p:txBody>
          <a:bodyPr vert="horz" wrap="square" lIns="0" tIns="12700" rIns="0" bIns="0" rtlCol="0">
            <a:spAutoFit/>
          </a:bodyPr>
          <a:lstStyle/>
          <a:p>
            <a:r>
              <a:rPr lang="en-US" sz="1400" b="1" dirty="0">
                <a:latin typeface="Arial" pitchFamily="34" charset="0"/>
                <a:cs typeface="Arial" pitchFamily="34" charset="0"/>
              </a:rPr>
              <a:t>Attributes and Achievements</a:t>
            </a:r>
          </a:p>
          <a:p>
            <a:r>
              <a:rPr lang="en-US" sz="1400" b="1" dirty="0">
                <a:latin typeface="Arial" pitchFamily="34" charset="0"/>
                <a:cs typeface="Arial" pitchFamily="34" charset="0"/>
              </a:rPr>
              <a:t>Global Talent, Local Expertise</a:t>
            </a:r>
            <a:r>
              <a:rPr lang="en-US" sz="1400" dirty="0">
                <a:latin typeface="Arial" pitchFamily="34" charset="0"/>
                <a:cs typeface="Arial" pitchFamily="34" charset="0"/>
              </a:rPr>
              <a:t>: With an average employee age of </a:t>
            </a:r>
            <a:r>
              <a:rPr lang="en-US" sz="1400" b="1" dirty="0">
                <a:latin typeface="Arial" pitchFamily="34" charset="0"/>
                <a:cs typeface="Arial" pitchFamily="34" charset="0"/>
              </a:rPr>
              <a:t>30.61</a:t>
            </a:r>
            <a:r>
              <a:rPr lang="en-US" sz="1400" dirty="0">
                <a:latin typeface="Arial" pitchFamily="34" charset="0"/>
                <a:cs typeface="Arial" pitchFamily="34" charset="0"/>
              </a:rPr>
              <a:t>, our team represents a dynamic, youthful workforce that is passionate about driving innovation and excellence. This is a unique characteristic that sets us apart on the global stage.</a:t>
            </a:r>
          </a:p>
          <a:p>
            <a:r>
              <a:rPr lang="en-US" sz="1400" b="1" dirty="0">
                <a:latin typeface="Arial" pitchFamily="34" charset="0"/>
                <a:cs typeface="Arial" pitchFamily="34" charset="0"/>
              </a:rPr>
              <a:t>High Percentage of White-Collar Professionals</a:t>
            </a:r>
            <a:r>
              <a:rPr lang="en-US" sz="1400" dirty="0">
                <a:latin typeface="Arial" pitchFamily="34" charset="0"/>
                <a:cs typeface="Arial" pitchFamily="34" charset="0"/>
              </a:rPr>
              <a:t>: </a:t>
            </a:r>
            <a:r>
              <a:rPr lang="en-US" sz="1400" b="1" dirty="0">
                <a:latin typeface="Arial" pitchFamily="34" charset="0"/>
                <a:cs typeface="Arial" pitchFamily="34" charset="0"/>
              </a:rPr>
              <a:t>35% of our workforce</a:t>
            </a:r>
            <a:r>
              <a:rPr lang="en-US" sz="1400" dirty="0">
                <a:latin typeface="Arial" pitchFamily="34" charset="0"/>
                <a:cs typeface="Arial" pitchFamily="34" charset="0"/>
              </a:rPr>
              <a:t> consists of highly skilled white-collar professionals—another unique aspect that distinguishes us in the industry. This talented group drives our continuous innovation and strategic growth.</a:t>
            </a:r>
          </a:p>
          <a:p>
            <a:r>
              <a:rPr lang="en-US" sz="1400" b="1" dirty="0">
                <a:latin typeface="Arial" pitchFamily="34" charset="0"/>
                <a:cs typeface="Arial" pitchFamily="34" charset="0"/>
              </a:rPr>
              <a:t>State-of-the-Art R&amp;D and Test Facility</a:t>
            </a:r>
            <a:r>
              <a:rPr lang="en-US" sz="1400" dirty="0">
                <a:latin typeface="Arial" pitchFamily="34" charset="0"/>
                <a:cs typeface="Arial" pitchFamily="34" charset="0"/>
              </a:rPr>
              <a:t>: Our </a:t>
            </a:r>
            <a:r>
              <a:rPr lang="en-US" sz="1400" b="1" dirty="0">
                <a:latin typeface="Arial" pitchFamily="34" charset="0"/>
                <a:cs typeface="Arial" pitchFamily="34" charset="0"/>
              </a:rPr>
              <a:t>new R&amp;D and Test Office</a:t>
            </a:r>
            <a:r>
              <a:rPr lang="en-US" sz="1400" dirty="0">
                <a:latin typeface="Arial" pitchFamily="34" charset="0"/>
                <a:cs typeface="Arial" pitchFamily="34" charset="0"/>
              </a:rPr>
              <a:t> is dedicated to developing cutting-edge solutions, ensuring that we remain at the forefront of technological advancements. This facility is key to accelerating product innovation and improving testing protocols.</a:t>
            </a:r>
          </a:p>
          <a:p>
            <a:r>
              <a:rPr lang="en-US" sz="1400" b="1" dirty="0">
                <a:latin typeface="Arial" pitchFamily="34" charset="0"/>
                <a:cs typeface="Arial" pitchFamily="34" charset="0"/>
              </a:rPr>
              <a:t>Strategic Investment in İzmir Free Zone</a:t>
            </a:r>
            <a:r>
              <a:rPr lang="en-US" sz="1400" dirty="0">
                <a:latin typeface="Arial" pitchFamily="34" charset="0"/>
                <a:cs typeface="Arial" pitchFamily="34" charset="0"/>
              </a:rPr>
              <a:t>: Our investment in the </a:t>
            </a:r>
            <a:r>
              <a:rPr lang="en-US" sz="1400" b="1" dirty="0">
                <a:latin typeface="Arial" pitchFamily="34" charset="0"/>
                <a:cs typeface="Arial" pitchFamily="34" charset="0"/>
              </a:rPr>
              <a:t>İzmir Free Zone</a:t>
            </a:r>
            <a:r>
              <a:rPr lang="en-US" sz="1400" dirty="0">
                <a:latin typeface="Arial" pitchFamily="34" charset="0"/>
                <a:cs typeface="Arial" pitchFamily="34" charset="0"/>
              </a:rPr>
              <a:t> demonstrates our commitment to boosting local industry, enhancing our manufacturing capabilities, and expanding our global presence. This strategic move allows us to optimize operations and better serve international markets.</a:t>
            </a:r>
          </a:p>
          <a:p>
            <a:r>
              <a:rPr lang="en-US" sz="1400" b="1" dirty="0">
                <a:latin typeface="Arial" pitchFamily="34" charset="0"/>
                <a:cs typeface="Arial" pitchFamily="34" charset="0"/>
              </a:rPr>
              <a:t>Continuous Innovation</a:t>
            </a:r>
            <a:r>
              <a:rPr lang="en-US" sz="1400" dirty="0">
                <a:latin typeface="Arial" pitchFamily="34" charset="0"/>
                <a:cs typeface="Arial" pitchFamily="34" charset="0"/>
              </a:rPr>
              <a:t>: We maintain a consistent pipeline of new patents and intellectual property, with regular </a:t>
            </a:r>
            <a:r>
              <a:rPr lang="en-US" sz="1400" b="1" dirty="0">
                <a:latin typeface="Arial" pitchFamily="34" charset="0"/>
                <a:cs typeface="Arial" pitchFamily="34" charset="0"/>
              </a:rPr>
              <a:t>patent applications</a:t>
            </a:r>
            <a:r>
              <a:rPr lang="en-US" sz="1400" dirty="0">
                <a:latin typeface="Arial" pitchFamily="34" charset="0"/>
                <a:cs typeface="Arial" pitchFamily="34" charset="0"/>
              </a:rPr>
              <a:t> reflecting our ongoing dedication to pioneering new technologies and staying ahead of market trends.</a:t>
            </a:r>
          </a:p>
          <a:p>
            <a:pPr marL="12700">
              <a:lnSpc>
                <a:spcPct val="100000"/>
              </a:lnSpc>
              <a:spcBef>
                <a:spcPts val="100"/>
              </a:spcBef>
            </a:pPr>
            <a:endParaRPr sz="1400" dirty="0">
              <a:latin typeface="Arial"/>
              <a:cs typeface="Arial"/>
            </a:endParaRPr>
          </a:p>
        </p:txBody>
      </p:sp>
      <p:pic>
        <p:nvPicPr>
          <p:cNvPr id="3" name="object 3"/>
          <p:cNvPicPr/>
          <p:nvPr/>
        </p:nvPicPr>
        <p:blipFill>
          <a:blip r:embed="rId2" cstate="print"/>
          <a:stretch>
            <a:fillRect/>
          </a:stretch>
        </p:blipFill>
        <p:spPr>
          <a:xfrm>
            <a:off x="795527" y="3698747"/>
            <a:ext cx="2700528" cy="2055876"/>
          </a:xfrm>
          <a:prstGeom prst="rect">
            <a:avLst/>
          </a:prstGeom>
        </p:spPr>
      </p:pic>
      <p:pic>
        <p:nvPicPr>
          <p:cNvPr id="4" name="object 4"/>
          <p:cNvPicPr/>
          <p:nvPr/>
        </p:nvPicPr>
        <p:blipFill>
          <a:blip r:embed="rId3" cstate="print"/>
          <a:stretch>
            <a:fillRect/>
          </a:stretch>
        </p:blipFill>
        <p:spPr>
          <a:xfrm>
            <a:off x="3800855" y="1196339"/>
            <a:ext cx="2513076" cy="2183891"/>
          </a:xfrm>
          <a:prstGeom prst="rect">
            <a:avLst/>
          </a:prstGeom>
        </p:spPr>
      </p:pic>
      <p:pic>
        <p:nvPicPr>
          <p:cNvPr id="5" name="object 5"/>
          <p:cNvPicPr/>
          <p:nvPr/>
        </p:nvPicPr>
        <p:blipFill>
          <a:blip r:embed="rId4" cstate="print"/>
          <a:stretch>
            <a:fillRect/>
          </a:stretch>
        </p:blipFill>
        <p:spPr>
          <a:xfrm>
            <a:off x="3800855" y="3698747"/>
            <a:ext cx="2513076" cy="2055876"/>
          </a:xfrm>
          <a:prstGeom prst="rect">
            <a:avLst/>
          </a:prstGeom>
        </p:spPr>
      </p:pic>
      <p:pic>
        <p:nvPicPr>
          <p:cNvPr id="6" name="object 6"/>
          <p:cNvPicPr/>
          <p:nvPr/>
        </p:nvPicPr>
        <p:blipFill>
          <a:blip r:embed="rId5" cstate="print"/>
          <a:stretch>
            <a:fillRect/>
          </a:stretch>
        </p:blipFill>
        <p:spPr>
          <a:xfrm>
            <a:off x="434340" y="6041135"/>
            <a:ext cx="1021080" cy="475488"/>
          </a:xfrm>
          <a:prstGeom prst="rect">
            <a:avLst/>
          </a:prstGeom>
        </p:spPr>
      </p:pic>
      <p:sp>
        <p:nvSpPr>
          <p:cNvPr id="7" name="object 7"/>
          <p:cNvSpPr/>
          <p:nvPr/>
        </p:nvSpPr>
        <p:spPr>
          <a:xfrm>
            <a:off x="0" y="356615"/>
            <a:ext cx="2124075" cy="502920"/>
          </a:xfrm>
          <a:custGeom>
            <a:avLst/>
            <a:gdLst/>
            <a:ahLst/>
            <a:cxnLst/>
            <a:rect l="l" t="t" r="r" b="b"/>
            <a:pathLst>
              <a:path w="2124075" h="502919">
                <a:moveTo>
                  <a:pt x="2123998" y="243878"/>
                </a:moveTo>
                <a:lnTo>
                  <a:pt x="2100338" y="182892"/>
                </a:lnTo>
                <a:lnTo>
                  <a:pt x="2054542" y="133781"/>
                </a:lnTo>
                <a:lnTo>
                  <a:pt x="2006003" y="99085"/>
                </a:lnTo>
                <a:lnTo>
                  <a:pt x="1971040" y="79756"/>
                </a:lnTo>
                <a:lnTo>
                  <a:pt x="1971040" y="78359"/>
                </a:lnTo>
                <a:lnTo>
                  <a:pt x="1141552" y="78359"/>
                </a:lnTo>
                <a:lnTo>
                  <a:pt x="1139952" y="77724"/>
                </a:lnTo>
                <a:lnTo>
                  <a:pt x="1139952" y="78486"/>
                </a:lnTo>
                <a:lnTo>
                  <a:pt x="946404" y="1524"/>
                </a:lnTo>
                <a:lnTo>
                  <a:pt x="946404" y="381"/>
                </a:lnTo>
                <a:lnTo>
                  <a:pt x="945845" y="127"/>
                </a:lnTo>
                <a:lnTo>
                  <a:pt x="945464" y="0"/>
                </a:lnTo>
                <a:lnTo>
                  <a:pt x="55829" y="0"/>
                </a:lnTo>
                <a:lnTo>
                  <a:pt x="24396" y="5943"/>
                </a:lnTo>
                <a:lnTo>
                  <a:pt x="0" y="21501"/>
                </a:lnTo>
                <a:lnTo>
                  <a:pt x="0" y="481431"/>
                </a:lnTo>
                <a:lnTo>
                  <a:pt x="24396" y="496989"/>
                </a:lnTo>
                <a:lnTo>
                  <a:pt x="55829" y="502920"/>
                </a:lnTo>
                <a:lnTo>
                  <a:pt x="945464" y="502920"/>
                </a:lnTo>
                <a:lnTo>
                  <a:pt x="946404" y="502539"/>
                </a:lnTo>
                <a:lnTo>
                  <a:pt x="946404" y="502920"/>
                </a:lnTo>
                <a:lnTo>
                  <a:pt x="1139952" y="425958"/>
                </a:lnTo>
                <a:lnTo>
                  <a:pt x="1139952" y="426720"/>
                </a:lnTo>
                <a:lnTo>
                  <a:pt x="1141171" y="426212"/>
                </a:lnTo>
                <a:lnTo>
                  <a:pt x="1141552" y="426085"/>
                </a:lnTo>
                <a:lnTo>
                  <a:pt x="1971040" y="426085"/>
                </a:lnTo>
                <a:lnTo>
                  <a:pt x="1971040" y="425704"/>
                </a:lnTo>
                <a:lnTo>
                  <a:pt x="2027428" y="391541"/>
                </a:lnTo>
                <a:lnTo>
                  <a:pt x="2075611" y="352209"/>
                </a:lnTo>
                <a:lnTo>
                  <a:pt x="2106155" y="314274"/>
                </a:lnTo>
                <a:lnTo>
                  <a:pt x="2121471" y="278066"/>
                </a:lnTo>
                <a:lnTo>
                  <a:pt x="2123998" y="243878"/>
                </a:lnTo>
                <a:close/>
              </a:path>
            </a:pathLst>
          </a:custGeom>
          <a:solidFill>
            <a:srgbClr val="4F9FD6"/>
          </a:solidFill>
        </p:spPr>
        <p:txBody>
          <a:bodyPr wrap="square" lIns="0" tIns="0" rIns="0" bIns="0" rtlCol="0"/>
          <a:lstStyle/>
          <a:p>
            <a:endParaRPr/>
          </a:p>
        </p:txBody>
      </p:sp>
      <p:sp>
        <p:nvSpPr>
          <p:cNvPr id="8" name="object 8"/>
          <p:cNvSpPr txBox="1"/>
          <p:nvPr/>
        </p:nvSpPr>
        <p:spPr>
          <a:xfrm>
            <a:off x="190906" y="473455"/>
            <a:ext cx="1550035" cy="2692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Arial"/>
                <a:cs typeface="Arial"/>
              </a:rPr>
              <a:t>MLB</a:t>
            </a:r>
            <a:r>
              <a:rPr sz="1600" b="1" spc="-30" dirty="0">
                <a:latin typeface="Arial"/>
                <a:cs typeface="Arial"/>
              </a:rPr>
              <a:t> </a:t>
            </a:r>
            <a:r>
              <a:rPr sz="1600" b="1" spc="-5" dirty="0">
                <a:latin typeface="Arial"/>
                <a:cs typeface="Arial"/>
              </a:rPr>
              <a:t>Group</a:t>
            </a:r>
            <a:r>
              <a:rPr sz="1600" b="1" dirty="0">
                <a:latin typeface="Arial"/>
                <a:cs typeface="Arial"/>
              </a:rPr>
              <a:t> </a:t>
            </a:r>
            <a:r>
              <a:rPr sz="1600" b="1" spc="-10" dirty="0">
                <a:latin typeface="Arial"/>
                <a:cs typeface="Arial"/>
              </a:rPr>
              <a:t>R-D</a:t>
            </a:r>
            <a:endParaRPr sz="1600">
              <a:latin typeface="Arial"/>
              <a:cs typeface="Arial"/>
            </a:endParaRPr>
          </a:p>
        </p:txBody>
      </p:sp>
      <p:pic>
        <p:nvPicPr>
          <p:cNvPr id="9" name="object 9"/>
          <p:cNvPicPr/>
          <p:nvPr/>
        </p:nvPicPr>
        <p:blipFill>
          <a:blip r:embed="rId6" cstate="print"/>
          <a:stretch>
            <a:fillRect/>
          </a:stretch>
        </p:blipFill>
        <p:spPr>
          <a:xfrm>
            <a:off x="11385804" y="0"/>
            <a:ext cx="423672" cy="868679"/>
          </a:xfrm>
          <a:prstGeom prst="rect">
            <a:avLst/>
          </a:prstGeom>
        </p:spPr>
      </p:pic>
      <p:pic>
        <p:nvPicPr>
          <p:cNvPr id="10" name="object 10"/>
          <p:cNvPicPr/>
          <p:nvPr/>
        </p:nvPicPr>
        <p:blipFill>
          <a:blip r:embed="rId7" cstate="print"/>
          <a:stretch>
            <a:fillRect/>
          </a:stretch>
        </p:blipFill>
        <p:spPr>
          <a:xfrm>
            <a:off x="784859" y="1196339"/>
            <a:ext cx="2723388" cy="218389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07111" y="1319783"/>
            <a:ext cx="5623584" cy="4358640"/>
          </a:xfrm>
          <a:prstGeom prst="rect">
            <a:avLst/>
          </a:prstGeom>
        </p:spPr>
      </p:pic>
      <p:sp>
        <p:nvSpPr>
          <p:cNvPr id="3" name="object 3"/>
          <p:cNvSpPr txBox="1"/>
          <p:nvPr/>
        </p:nvSpPr>
        <p:spPr>
          <a:xfrm>
            <a:off x="6400800" y="868679"/>
            <a:ext cx="5562600" cy="5658600"/>
          </a:xfrm>
          <a:prstGeom prst="rect">
            <a:avLst/>
          </a:prstGeom>
        </p:spPr>
        <p:txBody>
          <a:bodyPr vert="horz" wrap="square" lIns="0" tIns="13335" rIns="0" bIns="0" rtlCol="0">
            <a:spAutoFit/>
          </a:bodyPr>
          <a:lstStyle/>
          <a:p>
            <a:r>
              <a:rPr lang="en-US" sz="1600" b="1" dirty="0"/>
              <a:t>Comprehensive 360° Solutions for Fuel Stations</a:t>
            </a:r>
          </a:p>
          <a:p>
            <a:r>
              <a:rPr lang="en-US" sz="1600" dirty="0"/>
              <a:t>We offer a </a:t>
            </a:r>
            <a:r>
              <a:rPr lang="en-US" sz="1600" b="1" dirty="0"/>
              <a:t>complete 360° solution</a:t>
            </a:r>
            <a:r>
              <a:rPr lang="en-US" sz="1600" dirty="0"/>
              <a:t> for fuel stations, providing state-of-the-art technology, equipment, and services to optimize fueling operations from end to end. Our solutions are trusted by fuel station operators worldwide, enabling them to enhance efficiency, accuracy, and customer satisfaction.</a:t>
            </a:r>
          </a:p>
          <a:p>
            <a:r>
              <a:rPr lang="en-US" sz="1600" b="1" dirty="0" smtClean="0"/>
              <a:t>Market </a:t>
            </a:r>
            <a:r>
              <a:rPr lang="en-US" sz="1600" b="1" dirty="0"/>
              <a:t>Leadership</a:t>
            </a:r>
            <a:r>
              <a:rPr lang="en-US" sz="1600" dirty="0"/>
              <a:t>: With a </a:t>
            </a:r>
            <a:r>
              <a:rPr lang="en-US" sz="1600" b="1" dirty="0"/>
              <a:t>70% market share</a:t>
            </a:r>
            <a:r>
              <a:rPr lang="en-US" sz="1600" dirty="0"/>
              <a:t> across Turkey's fuel sector, we dominate the industry, providing unparalleled expertise and quality to our customers.</a:t>
            </a:r>
          </a:p>
          <a:p>
            <a:r>
              <a:rPr lang="en-US" sz="1600" b="1" dirty="0" smtClean="0"/>
              <a:t>Global </a:t>
            </a:r>
            <a:r>
              <a:rPr lang="en-US" sz="1600" b="1" dirty="0"/>
              <a:t>Recognition</a:t>
            </a:r>
            <a:r>
              <a:rPr lang="en-US" sz="1600" dirty="0"/>
              <a:t>: As an </a:t>
            </a:r>
            <a:r>
              <a:rPr lang="en-US" sz="1600" b="1" dirty="0"/>
              <a:t>authorized supplier</a:t>
            </a:r>
            <a:r>
              <a:rPr lang="en-US" sz="1600" dirty="0"/>
              <a:t> to global giants such as </a:t>
            </a:r>
            <a:r>
              <a:rPr lang="en-US" sz="1600" b="1" dirty="0"/>
              <a:t>Total, Shell, and BP</a:t>
            </a:r>
            <a:r>
              <a:rPr lang="en-US" sz="1600" dirty="0"/>
              <a:t>, we are recognized for our exceptional quality, innovation, and reliability.</a:t>
            </a:r>
          </a:p>
          <a:p>
            <a:r>
              <a:rPr lang="en-US" sz="1600" b="1" dirty="0"/>
              <a:t>Global Reach and Market Presence</a:t>
            </a:r>
          </a:p>
          <a:p>
            <a:r>
              <a:rPr lang="en-US" sz="1600" dirty="0" smtClean="0"/>
              <a:t>Our </a:t>
            </a:r>
            <a:r>
              <a:rPr lang="en-US" sz="1600" dirty="0"/>
              <a:t>products are exported to </a:t>
            </a:r>
            <a:r>
              <a:rPr lang="en-US" sz="1600" b="1" dirty="0" smtClean="0"/>
              <a:t>85 </a:t>
            </a:r>
            <a:r>
              <a:rPr lang="en-US" sz="1600" b="1" dirty="0"/>
              <a:t>countries</a:t>
            </a:r>
            <a:r>
              <a:rPr lang="en-US" sz="1600" dirty="0"/>
              <a:t>, with a particularly dominant presence in the African market. We also enjoy a strong brand reputation in </a:t>
            </a:r>
            <a:r>
              <a:rPr lang="en-US" sz="1600" b="1" dirty="0"/>
              <a:t>Europe</a:t>
            </a:r>
            <a:r>
              <a:rPr lang="en-US" sz="1600" dirty="0"/>
              <a:t>, </a:t>
            </a:r>
            <a:r>
              <a:rPr lang="en-US" sz="1600" b="1" dirty="0"/>
              <a:t>Asia</a:t>
            </a:r>
            <a:r>
              <a:rPr lang="en-US" sz="1600" dirty="0"/>
              <a:t>, and </a:t>
            </a:r>
            <a:r>
              <a:rPr lang="en-US" sz="1600" b="1" dirty="0"/>
              <a:t>South America</a:t>
            </a:r>
            <a:r>
              <a:rPr lang="en-US" sz="1600" dirty="0"/>
              <a:t>, making us a trusted name across continents.</a:t>
            </a:r>
          </a:p>
          <a:p>
            <a:r>
              <a:rPr lang="en-US" sz="1600" b="1" dirty="0" smtClean="0"/>
              <a:t>Fully </a:t>
            </a:r>
            <a:r>
              <a:rPr lang="en-US" sz="1600" b="1" dirty="0"/>
              <a:t>Digitalized Operations</a:t>
            </a:r>
            <a:r>
              <a:rPr lang="en-US" sz="1600" dirty="0"/>
              <a:t>: Our systems are fully integrated and digitalized, offering traceable data across both </a:t>
            </a:r>
            <a:r>
              <a:rPr lang="en-US" sz="1600" b="1" dirty="0"/>
              <a:t>central and local structures</a:t>
            </a:r>
            <a:r>
              <a:rPr lang="en-US" sz="1600" dirty="0"/>
              <a:t>. With cloud technology and big data integration, our operations are streamlined and transparent, ensuring the highest levels of accuracy and efficiency for our customers.</a:t>
            </a:r>
          </a:p>
          <a:p>
            <a:pPr marL="297815" indent="-285750">
              <a:lnSpc>
                <a:spcPct val="100000"/>
              </a:lnSpc>
              <a:spcBef>
                <a:spcPts val="105"/>
              </a:spcBef>
              <a:buFont typeface="Wingdings" pitchFamily="2" charset="2"/>
              <a:buChar char="ü"/>
              <a:tabLst>
                <a:tab pos="132080" algn="l"/>
              </a:tabLst>
            </a:pPr>
            <a:endParaRPr sz="1400" dirty="0">
              <a:latin typeface="Arial"/>
              <a:cs typeface="Arial"/>
            </a:endParaRPr>
          </a:p>
        </p:txBody>
      </p:sp>
      <p:pic>
        <p:nvPicPr>
          <p:cNvPr id="4" name="object 4"/>
          <p:cNvPicPr/>
          <p:nvPr/>
        </p:nvPicPr>
        <p:blipFill>
          <a:blip r:embed="rId3" cstate="print"/>
          <a:stretch>
            <a:fillRect/>
          </a:stretch>
        </p:blipFill>
        <p:spPr>
          <a:xfrm>
            <a:off x="326936" y="5835396"/>
            <a:ext cx="883119" cy="696468"/>
          </a:xfrm>
          <a:prstGeom prst="rect">
            <a:avLst/>
          </a:prstGeom>
        </p:spPr>
      </p:pic>
      <p:sp>
        <p:nvSpPr>
          <p:cNvPr id="5" name="object 5"/>
          <p:cNvSpPr/>
          <p:nvPr/>
        </p:nvSpPr>
        <p:spPr>
          <a:xfrm>
            <a:off x="0" y="356615"/>
            <a:ext cx="3801110" cy="502920"/>
          </a:xfrm>
          <a:custGeom>
            <a:avLst/>
            <a:gdLst/>
            <a:ahLst/>
            <a:cxnLst/>
            <a:rect l="l" t="t" r="r" b="b"/>
            <a:pathLst>
              <a:path w="3801110" h="502919">
                <a:moveTo>
                  <a:pt x="3800830" y="250888"/>
                </a:moveTo>
                <a:lnTo>
                  <a:pt x="3784955" y="210451"/>
                </a:lnTo>
                <a:lnTo>
                  <a:pt x="3746855" y="174282"/>
                </a:lnTo>
                <a:lnTo>
                  <a:pt x="3695192" y="143014"/>
                </a:lnTo>
                <a:lnTo>
                  <a:pt x="3638677" y="117271"/>
                </a:lnTo>
                <a:lnTo>
                  <a:pt x="3585984" y="97701"/>
                </a:lnTo>
                <a:lnTo>
                  <a:pt x="3545814" y="84924"/>
                </a:lnTo>
                <a:lnTo>
                  <a:pt x="3527679" y="79756"/>
                </a:lnTo>
                <a:lnTo>
                  <a:pt x="3527679" y="78359"/>
                </a:lnTo>
                <a:lnTo>
                  <a:pt x="2051050" y="78359"/>
                </a:lnTo>
                <a:lnTo>
                  <a:pt x="2048256" y="77724"/>
                </a:lnTo>
                <a:lnTo>
                  <a:pt x="2048256" y="78486"/>
                </a:lnTo>
                <a:lnTo>
                  <a:pt x="1703832" y="1524"/>
                </a:lnTo>
                <a:lnTo>
                  <a:pt x="1703832" y="381"/>
                </a:lnTo>
                <a:lnTo>
                  <a:pt x="1702816" y="127"/>
                </a:lnTo>
                <a:lnTo>
                  <a:pt x="1702181" y="0"/>
                </a:lnTo>
                <a:lnTo>
                  <a:pt x="118402" y="0"/>
                </a:lnTo>
                <a:lnTo>
                  <a:pt x="62458" y="5943"/>
                </a:lnTo>
                <a:lnTo>
                  <a:pt x="17106" y="22186"/>
                </a:lnTo>
                <a:lnTo>
                  <a:pt x="0" y="35788"/>
                </a:lnTo>
                <a:lnTo>
                  <a:pt x="0" y="467144"/>
                </a:lnTo>
                <a:lnTo>
                  <a:pt x="17106" y="480745"/>
                </a:lnTo>
                <a:lnTo>
                  <a:pt x="62458" y="496989"/>
                </a:lnTo>
                <a:lnTo>
                  <a:pt x="118402" y="502920"/>
                </a:lnTo>
                <a:lnTo>
                  <a:pt x="1702181" y="502920"/>
                </a:lnTo>
                <a:lnTo>
                  <a:pt x="1703832" y="502539"/>
                </a:lnTo>
                <a:lnTo>
                  <a:pt x="1703832" y="502920"/>
                </a:lnTo>
                <a:lnTo>
                  <a:pt x="2048256" y="425958"/>
                </a:lnTo>
                <a:lnTo>
                  <a:pt x="2048256" y="426720"/>
                </a:lnTo>
                <a:lnTo>
                  <a:pt x="2050415" y="426212"/>
                </a:lnTo>
                <a:lnTo>
                  <a:pt x="2051050" y="426085"/>
                </a:lnTo>
                <a:lnTo>
                  <a:pt x="3526282" y="426085"/>
                </a:lnTo>
                <a:lnTo>
                  <a:pt x="3526282" y="426212"/>
                </a:lnTo>
                <a:lnTo>
                  <a:pt x="3526536" y="426085"/>
                </a:lnTo>
                <a:lnTo>
                  <a:pt x="3527679" y="426085"/>
                </a:lnTo>
                <a:lnTo>
                  <a:pt x="3527679" y="425704"/>
                </a:lnTo>
                <a:lnTo>
                  <a:pt x="3628136" y="391541"/>
                </a:lnTo>
                <a:lnTo>
                  <a:pt x="3686200" y="366547"/>
                </a:lnTo>
                <a:lnTo>
                  <a:pt x="3731107" y="342074"/>
                </a:lnTo>
                <a:lnTo>
                  <a:pt x="3763937" y="318185"/>
                </a:lnTo>
                <a:lnTo>
                  <a:pt x="3797706" y="272516"/>
                </a:lnTo>
                <a:lnTo>
                  <a:pt x="3800830" y="250888"/>
                </a:lnTo>
                <a:close/>
              </a:path>
            </a:pathLst>
          </a:custGeom>
          <a:solidFill>
            <a:srgbClr val="297AB3"/>
          </a:solidFill>
        </p:spPr>
        <p:txBody>
          <a:bodyPr wrap="square" lIns="0" tIns="0" rIns="0" bIns="0" rtlCol="0"/>
          <a:lstStyle/>
          <a:p>
            <a:endParaRPr/>
          </a:p>
        </p:txBody>
      </p:sp>
      <p:sp>
        <p:nvSpPr>
          <p:cNvPr id="6" name="object 6"/>
          <p:cNvSpPr txBox="1"/>
          <p:nvPr/>
        </p:nvSpPr>
        <p:spPr>
          <a:xfrm>
            <a:off x="190906" y="473455"/>
            <a:ext cx="2061845" cy="2692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Arial"/>
                <a:cs typeface="Arial"/>
              </a:rPr>
              <a:t>Station</a:t>
            </a:r>
            <a:r>
              <a:rPr sz="1600" b="1" spc="-35" dirty="0">
                <a:latin typeface="Arial"/>
                <a:cs typeface="Arial"/>
              </a:rPr>
              <a:t> </a:t>
            </a:r>
            <a:r>
              <a:rPr sz="1600" b="1" spc="-15" dirty="0">
                <a:latin typeface="Arial"/>
                <a:cs typeface="Arial"/>
              </a:rPr>
              <a:t>Technologies</a:t>
            </a:r>
            <a:endParaRPr sz="1600">
              <a:latin typeface="Arial"/>
              <a:cs typeface="Arial"/>
            </a:endParaRPr>
          </a:p>
        </p:txBody>
      </p:sp>
      <p:pic>
        <p:nvPicPr>
          <p:cNvPr id="7" name="object 7"/>
          <p:cNvPicPr/>
          <p:nvPr/>
        </p:nvPicPr>
        <p:blipFill>
          <a:blip r:embed="rId4" cstate="print"/>
          <a:stretch>
            <a:fillRect/>
          </a:stretch>
        </p:blipFill>
        <p:spPr>
          <a:xfrm>
            <a:off x="11385804" y="0"/>
            <a:ext cx="423672" cy="86867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303019"/>
            <a:ext cx="12192000" cy="5554980"/>
            <a:chOff x="0" y="1303019"/>
            <a:chExt cx="12192000" cy="5554980"/>
          </a:xfrm>
        </p:grpSpPr>
        <p:pic>
          <p:nvPicPr>
            <p:cNvPr id="3" name="object 3"/>
            <p:cNvPicPr/>
            <p:nvPr/>
          </p:nvPicPr>
          <p:blipFill>
            <a:blip r:embed="rId2" cstate="print"/>
            <a:stretch>
              <a:fillRect/>
            </a:stretch>
          </p:blipFill>
          <p:spPr>
            <a:xfrm>
              <a:off x="0" y="1303019"/>
              <a:ext cx="12192000" cy="5554977"/>
            </a:xfrm>
            <a:prstGeom prst="rect">
              <a:avLst/>
            </a:prstGeom>
          </p:spPr>
        </p:pic>
        <p:pic>
          <p:nvPicPr>
            <p:cNvPr id="4" name="object 4"/>
            <p:cNvPicPr/>
            <p:nvPr/>
          </p:nvPicPr>
          <p:blipFill>
            <a:blip r:embed="rId3" cstate="print"/>
            <a:stretch>
              <a:fillRect/>
            </a:stretch>
          </p:blipFill>
          <p:spPr>
            <a:xfrm>
              <a:off x="190500" y="6144767"/>
              <a:ext cx="393192" cy="391667"/>
            </a:xfrm>
            <a:prstGeom prst="rect">
              <a:avLst/>
            </a:prstGeom>
          </p:spPr>
        </p:pic>
      </p:grpSp>
      <p:sp>
        <p:nvSpPr>
          <p:cNvPr id="5" name="object 5"/>
          <p:cNvSpPr txBox="1">
            <a:spLocks noGrp="1"/>
          </p:cNvSpPr>
          <p:nvPr>
            <p:ph type="title"/>
          </p:nvPr>
        </p:nvSpPr>
        <p:spPr>
          <a:xfrm>
            <a:off x="4273422" y="252425"/>
            <a:ext cx="6181090" cy="697230"/>
          </a:xfrm>
          <a:prstGeom prst="rect">
            <a:avLst/>
          </a:prstGeom>
        </p:spPr>
        <p:txBody>
          <a:bodyPr vert="horz" wrap="square" lIns="0" tIns="13335" rIns="0" bIns="0" rtlCol="0">
            <a:spAutoFit/>
          </a:bodyPr>
          <a:lstStyle/>
          <a:p>
            <a:pPr marL="12700">
              <a:lnSpc>
                <a:spcPct val="100000"/>
              </a:lnSpc>
              <a:spcBef>
                <a:spcPts val="105"/>
              </a:spcBef>
            </a:pPr>
            <a:r>
              <a:rPr spc="5" dirty="0">
                <a:solidFill>
                  <a:srgbClr val="1F5F8A"/>
                </a:solidFill>
              </a:rPr>
              <a:t>MEPSAN</a:t>
            </a:r>
            <a:r>
              <a:rPr spc="-85" dirty="0">
                <a:solidFill>
                  <a:srgbClr val="1F5F8A"/>
                </a:solidFill>
              </a:rPr>
              <a:t> </a:t>
            </a:r>
            <a:r>
              <a:rPr dirty="0">
                <a:solidFill>
                  <a:srgbClr val="1F5F8A"/>
                </a:solidFill>
              </a:rPr>
              <a:t>DISPENSERS</a:t>
            </a:r>
          </a:p>
        </p:txBody>
      </p:sp>
      <p:sp>
        <p:nvSpPr>
          <p:cNvPr id="6" name="object 6"/>
          <p:cNvSpPr/>
          <p:nvPr/>
        </p:nvSpPr>
        <p:spPr>
          <a:xfrm>
            <a:off x="0" y="356615"/>
            <a:ext cx="3801110" cy="502920"/>
          </a:xfrm>
          <a:custGeom>
            <a:avLst/>
            <a:gdLst/>
            <a:ahLst/>
            <a:cxnLst/>
            <a:rect l="l" t="t" r="r" b="b"/>
            <a:pathLst>
              <a:path w="3801110" h="502919">
                <a:moveTo>
                  <a:pt x="3800830" y="250888"/>
                </a:moveTo>
                <a:lnTo>
                  <a:pt x="3784955" y="210451"/>
                </a:lnTo>
                <a:lnTo>
                  <a:pt x="3746855" y="174282"/>
                </a:lnTo>
                <a:lnTo>
                  <a:pt x="3695192" y="143014"/>
                </a:lnTo>
                <a:lnTo>
                  <a:pt x="3638677" y="117271"/>
                </a:lnTo>
                <a:lnTo>
                  <a:pt x="3585984" y="97701"/>
                </a:lnTo>
                <a:lnTo>
                  <a:pt x="3545814" y="84924"/>
                </a:lnTo>
                <a:lnTo>
                  <a:pt x="3527679" y="79756"/>
                </a:lnTo>
                <a:lnTo>
                  <a:pt x="3527679" y="78359"/>
                </a:lnTo>
                <a:lnTo>
                  <a:pt x="2051050" y="78359"/>
                </a:lnTo>
                <a:lnTo>
                  <a:pt x="2048256" y="77724"/>
                </a:lnTo>
                <a:lnTo>
                  <a:pt x="2048256" y="78486"/>
                </a:lnTo>
                <a:lnTo>
                  <a:pt x="1703832" y="1524"/>
                </a:lnTo>
                <a:lnTo>
                  <a:pt x="1703832" y="381"/>
                </a:lnTo>
                <a:lnTo>
                  <a:pt x="1702816" y="127"/>
                </a:lnTo>
                <a:lnTo>
                  <a:pt x="1702181" y="0"/>
                </a:lnTo>
                <a:lnTo>
                  <a:pt x="118402" y="0"/>
                </a:lnTo>
                <a:lnTo>
                  <a:pt x="62458" y="5943"/>
                </a:lnTo>
                <a:lnTo>
                  <a:pt x="17106" y="22186"/>
                </a:lnTo>
                <a:lnTo>
                  <a:pt x="0" y="35788"/>
                </a:lnTo>
                <a:lnTo>
                  <a:pt x="0" y="467144"/>
                </a:lnTo>
                <a:lnTo>
                  <a:pt x="17106" y="480745"/>
                </a:lnTo>
                <a:lnTo>
                  <a:pt x="62458" y="496989"/>
                </a:lnTo>
                <a:lnTo>
                  <a:pt x="118402" y="502920"/>
                </a:lnTo>
                <a:lnTo>
                  <a:pt x="1702181" y="502920"/>
                </a:lnTo>
                <a:lnTo>
                  <a:pt x="1703832" y="502539"/>
                </a:lnTo>
                <a:lnTo>
                  <a:pt x="1703832" y="502920"/>
                </a:lnTo>
                <a:lnTo>
                  <a:pt x="2048256" y="425958"/>
                </a:lnTo>
                <a:lnTo>
                  <a:pt x="2048256" y="426720"/>
                </a:lnTo>
                <a:lnTo>
                  <a:pt x="2050415" y="426212"/>
                </a:lnTo>
                <a:lnTo>
                  <a:pt x="2051050" y="426085"/>
                </a:lnTo>
                <a:lnTo>
                  <a:pt x="3526282" y="426085"/>
                </a:lnTo>
                <a:lnTo>
                  <a:pt x="3526282" y="426212"/>
                </a:lnTo>
                <a:lnTo>
                  <a:pt x="3526536" y="426085"/>
                </a:lnTo>
                <a:lnTo>
                  <a:pt x="3527679" y="426085"/>
                </a:lnTo>
                <a:lnTo>
                  <a:pt x="3527679" y="425704"/>
                </a:lnTo>
                <a:lnTo>
                  <a:pt x="3628136" y="391541"/>
                </a:lnTo>
                <a:lnTo>
                  <a:pt x="3686200" y="366547"/>
                </a:lnTo>
                <a:lnTo>
                  <a:pt x="3731107" y="342074"/>
                </a:lnTo>
                <a:lnTo>
                  <a:pt x="3763937" y="318185"/>
                </a:lnTo>
                <a:lnTo>
                  <a:pt x="3797706" y="272516"/>
                </a:lnTo>
                <a:lnTo>
                  <a:pt x="3800830" y="250888"/>
                </a:lnTo>
                <a:close/>
              </a:path>
            </a:pathLst>
          </a:custGeom>
          <a:solidFill>
            <a:srgbClr val="297AB3"/>
          </a:solidFill>
        </p:spPr>
        <p:txBody>
          <a:bodyPr wrap="square" lIns="0" tIns="0" rIns="0" bIns="0" rtlCol="0"/>
          <a:lstStyle/>
          <a:p>
            <a:endParaRPr/>
          </a:p>
        </p:txBody>
      </p:sp>
      <p:sp>
        <p:nvSpPr>
          <p:cNvPr id="7" name="object 7"/>
          <p:cNvSpPr txBox="1"/>
          <p:nvPr/>
        </p:nvSpPr>
        <p:spPr>
          <a:xfrm>
            <a:off x="190906" y="473455"/>
            <a:ext cx="2061845" cy="2692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Arial"/>
                <a:cs typeface="Arial"/>
              </a:rPr>
              <a:t>Station</a:t>
            </a:r>
            <a:r>
              <a:rPr sz="1600" b="1" spc="-35" dirty="0">
                <a:latin typeface="Arial"/>
                <a:cs typeface="Arial"/>
              </a:rPr>
              <a:t> </a:t>
            </a:r>
            <a:r>
              <a:rPr sz="1600" b="1" spc="-15" dirty="0">
                <a:latin typeface="Arial"/>
                <a:cs typeface="Arial"/>
              </a:rPr>
              <a:t>Technologies</a:t>
            </a:r>
            <a:endParaRPr sz="1600">
              <a:latin typeface="Arial"/>
              <a:cs typeface="Arial"/>
            </a:endParaRPr>
          </a:p>
        </p:txBody>
      </p:sp>
      <p:pic>
        <p:nvPicPr>
          <p:cNvPr id="8" name="object 8"/>
          <p:cNvPicPr/>
          <p:nvPr/>
        </p:nvPicPr>
        <p:blipFill>
          <a:blip r:embed="rId4" cstate="print"/>
          <a:stretch>
            <a:fillRect/>
          </a:stretch>
        </p:blipFill>
        <p:spPr>
          <a:xfrm>
            <a:off x="11385804" y="0"/>
            <a:ext cx="423672" cy="86867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4383" y="0"/>
            <a:ext cx="12149455" cy="6858000"/>
            <a:chOff x="24383" y="0"/>
            <a:chExt cx="12149455" cy="6858000"/>
          </a:xfrm>
        </p:grpSpPr>
        <p:sp>
          <p:nvSpPr>
            <p:cNvPr id="3" name="object 3"/>
            <p:cNvSpPr/>
            <p:nvPr/>
          </p:nvSpPr>
          <p:spPr>
            <a:xfrm>
              <a:off x="4274819" y="0"/>
              <a:ext cx="2420620" cy="6858000"/>
            </a:xfrm>
            <a:custGeom>
              <a:avLst/>
              <a:gdLst/>
              <a:ahLst/>
              <a:cxnLst/>
              <a:rect l="l" t="t" r="r" b="b"/>
              <a:pathLst>
                <a:path w="2420620" h="6858000">
                  <a:moveTo>
                    <a:pt x="0" y="6858000"/>
                  </a:moveTo>
                  <a:lnTo>
                    <a:pt x="2420111" y="6858000"/>
                  </a:lnTo>
                  <a:lnTo>
                    <a:pt x="2420111" y="0"/>
                  </a:lnTo>
                  <a:lnTo>
                    <a:pt x="0" y="0"/>
                  </a:lnTo>
                  <a:lnTo>
                    <a:pt x="0" y="6858000"/>
                  </a:lnTo>
                  <a:close/>
                </a:path>
              </a:pathLst>
            </a:custGeom>
            <a:solidFill>
              <a:srgbClr val="4097D3"/>
            </a:solidFill>
          </p:spPr>
          <p:txBody>
            <a:bodyPr wrap="square" lIns="0" tIns="0" rIns="0" bIns="0" rtlCol="0"/>
            <a:lstStyle/>
            <a:p>
              <a:endParaRPr/>
            </a:p>
          </p:txBody>
        </p:sp>
        <p:sp>
          <p:nvSpPr>
            <p:cNvPr id="4" name="object 4"/>
            <p:cNvSpPr/>
            <p:nvPr/>
          </p:nvSpPr>
          <p:spPr>
            <a:xfrm>
              <a:off x="2057400" y="0"/>
              <a:ext cx="2217420" cy="6858000"/>
            </a:xfrm>
            <a:custGeom>
              <a:avLst/>
              <a:gdLst/>
              <a:ahLst/>
              <a:cxnLst/>
              <a:rect l="l" t="t" r="r" b="b"/>
              <a:pathLst>
                <a:path w="2217420" h="6858000">
                  <a:moveTo>
                    <a:pt x="0" y="6858000"/>
                  </a:moveTo>
                  <a:lnTo>
                    <a:pt x="2217420" y="6858000"/>
                  </a:lnTo>
                  <a:lnTo>
                    <a:pt x="2217420" y="0"/>
                  </a:lnTo>
                  <a:lnTo>
                    <a:pt x="0" y="0"/>
                  </a:lnTo>
                  <a:lnTo>
                    <a:pt x="0" y="6858000"/>
                  </a:lnTo>
                  <a:close/>
                </a:path>
              </a:pathLst>
            </a:custGeom>
            <a:solidFill>
              <a:srgbClr val="2980B8"/>
            </a:solidFill>
          </p:spPr>
          <p:txBody>
            <a:bodyPr wrap="square" lIns="0" tIns="0" rIns="0" bIns="0" rtlCol="0"/>
            <a:lstStyle/>
            <a:p>
              <a:endParaRPr/>
            </a:p>
          </p:txBody>
        </p:sp>
        <p:sp>
          <p:nvSpPr>
            <p:cNvPr id="5" name="object 5"/>
            <p:cNvSpPr/>
            <p:nvPr/>
          </p:nvSpPr>
          <p:spPr>
            <a:xfrm>
              <a:off x="24383" y="0"/>
              <a:ext cx="2033270" cy="6858000"/>
            </a:xfrm>
            <a:custGeom>
              <a:avLst/>
              <a:gdLst/>
              <a:ahLst/>
              <a:cxnLst/>
              <a:rect l="l" t="t" r="r" b="b"/>
              <a:pathLst>
                <a:path w="2033270" h="6858000">
                  <a:moveTo>
                    <a:pt x="2033016" y="0"/>
                  </a:moveTo>
                  <a:lnTo>
                    <a:pt x="0" y="0"/>
                  </a:lnTo>
                  <a:lnTo>
                    <a:pt x="0" y="6858000"/>
                  </a:lnTo>
                  <a:lnTo>
                    <a:pt x="2033016" y="6858000"/>
                  </a:lnTo>
                  <a:lnTo>
                    <a:pt x="2033016" y="0"/>
                  </a:lnTo>
                  <a:close/>
                </a:path>
              </a:pathLst>
            </a:custGeom>
            <a:solidFill>
              <a:srgbClr val="1F5F8A"/>
            </a:solidFill>
          </p:spPr>
          <p:txBody>
            <a:bodyPr wrap="square" lIns="0" tIns="0" rIns="0" bIns="0" rtlCol="0"/>
            <a:lstStyle/>
            <a:p>
              <a:endParaRPr/>
            </a:p>
          </p:txBody>
        </p:sp>
        <p:sp>
          <p:nvSpPr>
            <p:cNvPr id="6" name="object 6"/>
            <p:cNvSpPr/>
            <p:nvPr/>
          </p:nvSpPr>
          <p:spPr>
            <a:xfrm>
              <a:off x="6694931" y="0"/>
              <a:ext cx="2390140" cy="6858000"/>
            </a:xfrm>
            <a:custGeom>
              <a:avLst/>
              <a:gdLst/>
              <a:ahLst/>
              <a:cxnLst/>
              <a:rect l="l" t="t" r="r" b="b"/>
              <a:pathLst>
                <a:path w="2390140" h="6858000">
                  <a:moveTo>
                    <a:pt x="2389631" y="0"/>
                  </a:moveTo>
                  <a:lnTo>
                    <a:pt x="0" y="0"/>
                  </a:lnTo>
                  <a:lnTo>
                    <a:pt x="0" y="6858000"/>
                  </a:lnTo>
                  <a:lnTo>
                    <a:pt x="2389631" y="6858000"/>
                  </a:lnTo>
                  <a:lnTo>
                    <a:pt x="2389631" y="0"/>
                  </a:lnTo>
                  <a:close/>
                </a:path>
              </a:pathLst>
            </a:custGeom>
            <a:solidFill>
              <a:srgbClr val="7AB8E0"/>
            </a:solidFill>
          </p:spPr>
          <p:txBody>
            <a:bodyPr wrap="square" lIns="0" tIns="0" rIns="0" bIns="0" rtlCol="0"/>
            <a:lstStyle/>
            <a:p>
              <a:endParaRPr/>
            </a:p>
          </p:txBody>
        </p:sp>
        <p:sp>
          <p:nvSpPr>
            <p:cNvPr id="7" name="object 7"/>
            <p:cNvSpPr/>
            <p:nvPr/>
          </p:nvSpPr>
          <p:spPr>
            <a:xfrm>
              <a:off x="9084564" y="0"/>
              <a:ext cx="3089275" cy="6858000"/>
            </a:xfrm>
            <a:custGeom>
              <a:avLst/>
              <a:gdLst/>
              <a:ahLst/>
              <a:cxnLst/>
              <a:rect l="l" t="t" r="r" b="b"/>
              <a:pathLst>
                <a:path w="3089275" h="6858000">
                  <a:moveTo>
                    <a:pt x="3089148" y="0"/>
                  </a:moveTo>
                  <a:lnTo>
                    <a:pt x="0" y="0"/>
                  </a:lnTo>
                  <a:lnTo>
                    <a:pt x="0" y="6858000"/>
                  </a:lnTo>
                  <a:lnTo>
                    <a:pt x="3089148" y="6858000"/>
                  </a:lnTo>
                  <a:lnTo>
                    <a:pt x="3089148" y="0"/>
                  </a:lnTo>
                  <a:close/>
                </a:path>
              </a:pathLst>
            </a:custGeom>
            <a:solidFill>
              <a:srgbClr val="9FCAE9"/>
            </a:solidFill>
          </p:spPr>
          <p:txBody>
            <a:bodyPr wrap="square" lIns="0" tIns="0" rIns="0" bIns="0" rtlCol="0"/>
            <a:lstStyle/>
            <a:p>
              <a:endParaRPr/>
            </a:p>
          </p:txBody>
        </p:sp>
        <p:pic>
          <p:nvPicPr>
            <p:cNvPr id="8" name="object 8"/>
            <p:cNvPicPr/>
            <p:nvPr/>
          </p:nvPicPr>
          <p:blipFill>
            <a:blip r:embed="rId2" cstate="print"/>
            <a:stretch>
              <a:fillRect/>
            </a:stretch>
          </p:blipFill>
          <p:spPr>
            <a:xfrm>
              <a:off x="2304288" y="2759964"/>
              <a:ext cx="1764792" cy="3328416"/>
            </a:xfrm>
            <a:prstGeom prst="rect">
              <a:avLst/>
            </a:prstGeom>
          </p:spPr>
        </p:pic>
        <p:pic>
          <p:nvPicPr>
            <p:cNvPr id="9" name="object 9"/>
            <p:cNvPicPr/>
            <p:nvPr/>
          </p:nvPicPr>
          <p:blipFill>
            <a:blip r:embed="rId3" cstate="print"/>
            <a:stretch>
              <a:fillRect/>
            </a:stretch>
          </p:blipFill>
          <p:spPr>
            <a:xfrm>
              <a:off x="83819" y="3573779"/>
              <a:ext cx="1895856" cy="2487168"/>
            </a:xfrm>
            <a:prstGeom prst="rect">
              <a:avLst/>
            </a:prstGeom>
          </p:spPr>
        </p:pic>
        <p:pic>
          <p:nvPicPr>
            <p:cNvPr id="10" name="object 10"/>
            <p:cNvPicPr/>
            <p:nvPr/>
          </p:nvPicPr>
          <p:blipFill>
            <a:blip r:embed="rId4" cstate="print"/>
            <a:stretch>
              <a:fillRect/>
            </a:stretch>
          </p:blipFill>
          <p:spPr>
            <a:xfrm>
              <a:off x="4209287" y="2410967"/>
              <a:ext cx="2566416" cy="3677412"/>
            </a:xfrm>
            <a:prstGeom prst="rect">
              <a:avLst/>
            </a:prstGeom>
          </p:spPr>
        </p:pic>
        <p:pic>
          <p:nvPicPr>
            <p:cNvPr id="11" name="object 11"/>
            <p:cNvPicPr/>
            <p:nvPr/>
          </p:nvPicPr>
          <p:blipFill>
            <a:blip r:embed="rId5" cstate="print"/>
            <a:stretch>
              <a:fillRect/>
            </a:stretch>
          </p:blipFill>
          <p:spPr>
            <a:xfrm>
              <a:off x="6609588" y="2410967"/>
              <a:ext cx="2566416" cy="3677412"/>
            </a:xfrm>
            <a:prstGeom prst="rect">
              <a:avLst/>
            </a:prstGeom>
          </p:spPr>
        </p:pic>
        <p:pic>
          <p:nvPicPr>
            <p:cNvPr id="12" name="object 12"/>
            <p:cNvPicPr/>
            <p:nvPr/>
          </p:nvPicPr>
          <p:blipFill>
            <a:blip r:embed="rId6" cstate="print"/>
            <a:stretch>
              <a:fillRect/>
            </a:stretch>
          </p:blipFill>
          <p:spPr>
            <a:xfrm>
              <a:off x="9185148" y="2977895"/>
              <a:ext cx="2919983" cy="3096767"/>
            </a:xfrm>
            <a:prstGeom prst="rect">
              <a:avLst/>
            </a:prstGeom>
          </p:spPr>
        </p:pic>
      </p:grpSp>
      <p:sp>
        <p:nvSpPr>
          <p:cNvPr id="13" name="object 13"/>
          <p:cNvSpPr txBox="1"/>
          <p:nvPr/>
        </p:nvSpPr>
        <p:spPr>
          <a:xfrm>
            <a:off x="415239" y="6319824"/>
            <a:ext cx="1412875"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FFFFFF"/>
                </a:solidFill>
                <a:latin typeface="Arial"/>
                <a:cs typeface="Arial"/>
              </a:rPr>
              <a:t>SMARTLINE </a:t>
            </a:r>
            <a:r>
              <a:rPr sz="1600" b="1" spc="-5" dirty="0">
                <a:solidFill>
                  <a:srgbClr val="FFFFFF"/>
                </a:solidFill>
                <a:latin typeface="Arial"/>
                <a:cs typeface="Arial"/>
              </a:rPr>
              <a:t>C</a:t>
            </a:r>
            <a:endParaRPr sz="1600">
              <a:latin typeface="Arial"/>
              <a:cs typeface="Arial"/>
            </a:endParaRPr>
          </a:p>
        </p:txBody>
      </p:sp>
      <p:sp>
        <p:nvSpPr>
          <p:cNvPr id="14" name="object 14"/>
          <p:cNvSpPr txBox="1"/>
          <p:nvPr/>
        </p:nvSpPr>
        <p:spPr>
          <a:xfrm>
            <a:off x="2432685" y="6319824"/>
            <a:ext cx="1412875"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FFFFFF"/>
                </a:solidFill>
                <a:latin typeface="Arial"/>
                <a:cs typeface="Arial"/>
              </a:rPr>
              <a:t>SMARTLINE</a:t>
            </a:r>
            <a:r>
              <a:rPr sz="1600" b="1" spc="-15" dirty="0">
                <a:solidFill>
                  <a:srgbClr val="FFFFFF"/>
                </a:solidFill>
                <a:latin typeface="Arial"/>
                <a:cs typeface="Arial"/>
              </a:rPr>
              <a:t> </a:t>
            </a:r>
            <a:r>
              <a:rPr sz="1600" b="1" spc="-5" dirty="0">
                <a:solidFill>
                  <a:srgbClr val="FFFFFF"/>
                </a:solidFill>
                <a:latin typeface="Arial"/>
                <a:cs typeface="Arial"/>
              </a:rPr>
              <a:t>R</a:t>
            </a:r>
            <a:endParaRPr sz="1600">
              <a:latin typeface="Arial"/>
              <a:cs typeface="Arial"/>
            </a:endParaRPr>
          </a:p>
        </p:txBody>
      </p:sp>
      <p:sp>
        <p:nvSpPr>
          <p:cNvPr id="15" name="object 15"/>
          <p:cNvSpPr txBox="1"/>
          <p:nvPr/>
        </p:nvSpPr>
        <p:spPr>
          <a:xfrm>
            <a:off x="4812029" y="6319824"/>
            <a:ext cx="1412875"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FFFFFF"/>
                </a:solidFill>
                <a:latin typeface="Arial"/>
                <a:cs typeface="Arial"/>
              </a:rPr>
              <a:t>SMARTLINE </a:t>
            </a:r>
            <a:r>
              <a:rPr sz="1600" b="1" spc="-5" dirty="0">
                <a:solidFill>
                  <a:srgbClr val="FFFFFF"/>
                </a:solidFill>
                <a:latin typeface="Arial"/>
                <a:cs typeface="Arial"/>
              </a:rPr>
              <a:t>H</a:t>
            </a:r>
            <a:endParaRPr sz="1600">
              <a:latin typeface="Arial"/>
              <a:cs typeface="Arial"/>
            </a:endParaRPr>
          </a:p>
        </p:txBody>
      </p:sp>
      <p:sp>
        <p:nvSpPr>
          <p:cNvPr id="16" name="object 16"/>
          <p:cNvSpPr txBox="1"/>
          <p:nvPr/>
        </p:nvSpPr>
        <p:spPr>
          <a:xfrm>
            <a:off x="7135748" y="6319824"/>
            <a:ext cx="1614805"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FFFFFF"/>
                </a:solidFill>
                <a:latin typeface="Arial"/>
                <a:cs typeface="Arial"/>
              </a:rPr>
              <a:t>SMARTLINE</a:t>
            </a:r>
            <a:r>
              <a:rPr sz="1600" b="1" spc="-15" dirty="0">
                <a:solidFill>
                  <a:srgbClr val="FFFFFF"/>
                </a:solidFill>
                <a:latin typeface="Arial"/>
                <a:cs typeface="Arial"/>
              </a:rPr>
              <a:t> </a:t>
            </a:r>
            <a:r>
              <a:rPr sz="1600" b="1" spc="-5" dirty="0">
                <a:solidFill>
                  <a:srgbClr val="FFFFFF"/>
                </a:solidFill>
                <a:latin typeface="Arial"/>
                <a:cs typeface="Arial"/>
              </a:rPr>
              <a:t>H-X</a:t>
            </a:r>
            <a:endParaRPr sz="1600">
              <a:latin typeface="Arial"/>
              <a:cs typeface="Arial"/>
            </a:endParaRPr>
          </a:p>
        </p:txBody>
      </p:sp>
      <p:sp>
        <p:nvSpPr>
          <p:cNvPr id="17" name="object 17"/>
          <p:cNvSpPr txBox="1"/>
          <p:nvPr/>
        </p:nvSpPr>
        <p:spPr>
          <a:xfrm>
            <a:off x="9967976" y="6319824"/>
            <a:ext cx="1390650"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FFFFFF"/>
                </a:solidFill>
                <a:latin typeface="Arial"/>
                <a:cs typeface="Arial"/>
              </a:rPr>
              <a:t>SMARTLINE </a:t>
            </a:r>
            <a:r>
              <a:rPr sz="1600" b="1" spc="-5" dirty="0">
                <a:solidFill>
                  <a:srgbClr val="FFFFFF"/>
                </a:solidFill>
                <a:latin typeface="Arial"/>
                <a:cs typeface="Arial"/>
              </a:rPr>
              <a:t>L</a:t>
            </a:r>
            <a:endParaRPr sz="1600">
              <a:latin typeface="Arial"/>
              <a:cs typeface="Arial"/>
            </a:endParaRPr>
          </a:p>
        </p:txBody>
      </p:sp>
      <p:grpSp>
        <p:nvGrpSpPr>
          <p:cNvPr id="18" name="object 18"/>
          <p:cNvGrpSpPr/>
          <p:nvPr/>
        </p:nvGrpSpPr>
        <p:grpSpPr>
          <a:xfrm>
            <a:off x="0" y="312420"/>
            <a:ext cx="9258300" cy="547370"/>
            <a:chOff x="0" y="312420"/>
            <a:chExt cx="9258300" cy="547370"/>
          </a:xfrm>
        </p:grpSpPr>
        <p:pic>
          <p:nvPicPr>
            <p:cNvPr id="19" name="object 19"/>
            <p:cNvPicPr/>
            <p:nvPr/>
          </p:nvPicPr>
          <p:blipFill>
            <a:blip r:embed="rId7" cstate="print"/>
            <a:stretch>
              <a:fillRect/>
            </a:stretch>
          </p:blipFill>
          <p:spPr>
            <a:xfrm>
              <a:off x="4069079" y="312420"/>
              <a:ext cx="5189220" cy="510539"/>
            </a:xfrm>
            <a:prstGeom prst="rect">
              <a:avLst/>
            </a:prstGeom>
          </p:spPr>
        </p:pic>
        <p:sp>
          <p:nvSpPr>
            <p:cNvPr id="20" name="object 20"/>
            <p:cNvSpPr/>
            <p:nvPr/>
          </p:nvSpPr>
          <p:spPr>
            <a:xfrm>
              <a:off x="0" y="356615"/>
              <a:ext cx="3801110" cy="502920"/>
            </a:xfrm>
            <a:custGeom>
              <a:avLst/>
              <a:gdLst/>
              <a:ahLst/>
              <a:cxnLst/>
              <a:rect l="l" t="t" r="r" b="b"/>
              <a:pathLst>
                <a:path w="3801110" h="502919">
                  <a:moveTo>
                    <a:pt x="3800830" y="250888"/>
                  </a:moveTo>
                  <a:lnTo>
                    <a:pt x="3784955" y="210451"/>
                  </a:lnTo>
                  <a:lnTo>
                    <a:pt x="3746855" y="174282"/>
                  </a:lnTo>
                  <a:lnTo>
                    <a:pt x="3695192" y="143014"/>
                  </a:lnTo>
                  <a:lnTo>
                    <a:pt x="3638677" y="117271"/>
                  </a:lnTo>
                  <a:lnTo>
                    <a:pt x="3585984" y="97701"/>
                  </a:lnTo>
                  <a:lnTo>
                    <a:pt x="3545814" y="84924"/>
                  </a:lnTo>
                  <a:lnTo>
                    <a:pt x="3527679" y="79756"/>
                  </a:lnTo>
                  <a:lnTo>
                    <a:pt x="3527679" y="78359"/>
                  </a:lnTo>
                  <a:lnTo>
                    <a:pt x="2051050" y="78359"/>
                  </a:lnTo>
                  <a:lnTo>
                    <a:pt x="2048256" y="77724"/>
                  </a:lnTo>
                  <a:lnTo>
                    <a:pt x="2048256" y="78486"/>
                  </a:lnTo>
                  <a:lnTo>
                    <a:pt x="1703832" y="1524"/>
                  </a:lnTo>
                  <a:lnTo>
                    <a:pt x="1703832" y="381"/>
                  </a:lnTo>
                  <a:lnTo>
                    <a:pt x="1702816" y="127"/>
                  </a:lnTo>
                  <a:lnTo>
                    <a:pt x="1702181" y="0"/>
                  </a:lnTo>
                  <a:lnTo>
                    <a:pt x="118402" y="0"/>
                  </a:lnTo>
                  <a:lnTo>
                    <a:pt x="62458" y="5943"/>
                  </a:lnTo>
                  <a:lnTo>
                    <a:pt x="17106" y="22186"/>
                  </a:lnTo>
                  <a:lnTo>
                    <a:pt x="0" y="35788"/>
                  </a:lnTo>
                  <a:lnTo>
                    <a:pt x="0" y="467144"/>
                  </a:lnTo>
                  <a:lnTo>
                    <a:pt x="17106" y="480745"/>
                  </a:lnTo>
                  <a:lnTo>
                    <a:pt x="62458" y="496989"/>
                  </a:lnTo>
                  <a:lnTo>
                    <a:pt x="118402" y="502920"/>
                  </a:lnTo>
                  <a:lnTo>
                    <a:pt x="1702181" y="502920"/>
                  </a:lnTo>
                  <a:lnTo>
                    <a:pt x="1703832" y="502539"/>
                  </a:lnTo>
                  <a:lnTo>
                    <a:pt x="1703832" y="502920"/>
                  </a:lnTo>
                  <a:lnTo>
                    <a:pt x="2048256" y="425958"/>
                  </a:lnTo>
                  <a:lnTo>
                    <a:pt x="2048256" y="426720"/>
                  </a:lnTo>
                  <a:lnTo>
                    <a:pt x="2050415" y="426212"/>
                  </a:lnTo>
                  <a:lnTo>
                    <a:pt x="2051050" y="426085"/>
                  </a:lnTo>
                  <a:lnTo>
                    <a:pt x="3526282" y="426085"/>
                  </a:lnTo>
                  <a:lnTo>
                    <a:pt x="3526282" y="426212"/>
                  </a:lnTo>
                  <a:lnTo>
                    <a:pt x="3526536" y="426085"/>
                  </a:lnTo>
                  <a:lnTo>
                    <a:pt x="3527679" y="426085"/>
                  </a:lnTo>
                  <a:lnTo>
                    <a:pt x="3527679" y="425704"/>
                  </a:lnTo>
                  <a:lnTo>
                    <a:pt x="3628136" y="391541"/>
                  </a:lnTo>
                  <a:lnTo>
                    <a:pt x="3686200" y="366547"/>
                  </a:lnTo>
                  <a:lnTo>
                    <a:pt x="3731107" y="342074"/>
                  </a:lnTo>
                  <a:lnTo>
                    <a:pt x="3763937" y="318185"/>
                  </a:lnTo>
                  <a:lnTo>
                    <a:pt x="3797706" y="272516"/>
                  </a:lnTo>
                  <a:lnTo>
                    <a:pt x="3800830" y="250888"/>
                  </a:lnTo>
                  <a:close/>
                </a:path>
              </a:pathLst>
            </a:custGeom>
            <a:solidFill>
              <a:srgbClr val="297AB3"/>
            </a:solidFill>
          </p:spPr>
          <p:txBody>
            <a:bodyPr wrap="square" lIns="0" tIns="0" rIns="0" bIns="0" rtlCol="0"/>
            <a:lstStyle/>
            <a:p>
              <a:endParaRPr/>
            </a:p>
          </p:txBody>
        </p:sp>
      </p:grpSp>
      <p:sp>
        <p:nvSpPr>
          <p:cNvPr id="21" name="object 21"/>
          <p:cNvSpPr txBox="1"/>
          <p:nvPr/>
        </p:nvSpPr>
        <p:spPr>
          <a:xfrm>
            <a:off x="190906" y="473455"/>
            <a:ext cx="2061845" cy="2692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Arial"/>
                <a:cs typeface="Arial"/>
              </a:rPr>
              <a:t>Station</a:t>
            </a:r>
            <a:r>
              <a:rPr sz="1600" b="1" spc="-35" dirty="0">
                <a:latin typeface="Arial"/>
                <a:cs typeface="Arial"/>
              </a:rPr>
              <a:t> </a:t>
            </a:r>
            <a:r>
              <a:rPr sz="1600" b="1" spc="-15" dirty="0">
                <a:latin typeface="Arial"/>
                <a:cs typeface="Arial"/>
              </a:rPr>
              <a:t>Technologies</a:t>
            </a:r>
            <a:endParaRPr sz="1600">
              <a:latin typeface="Arial"/>
              <a:cs typeface="Arial"/>
            </a:endParaRPr>
          </a:p>
        </p:txBody>
      </p:sp>
      <p:pic>
        <p:nvPicPr>
          <p:cNvPr id="22" name="object 22"/>
          <p:cNvPicPr/>
          <p:nvPr/>
        </p:nvPicPr>
        <p:blipFill>
          <a:blip r:embed="rId8" cstate="print"/>
          <a:stretch>
            <a:fillRect/>
          </a:stretch>
        </p:blipFill>
        <p:spPr>
          <a:xfrm>
            <a:off x="11385804" y="0"/>
            <a:ext cx="423672" cy="868679"/>
          </a:xfrm>
          <a:prstGeom prst="rect">
            <a:avLst/>
          </a:prstGeom>
        </p:spPr>
      </p:pic>
      <p:pic>
        <p:nvPicPr>
          <p:cNvPr id="23" name="object 23"/>
          <p:cNvPicPr/>
          <p:nvPr/>
        </p:nvPicPr>
        <p:blipFill>
          <a:blip r:embed="rId9" cstate="print"/>
          <a:stretch>
            <a:fillRect/>
          </a:stretch>
        </p:blipFill>
        <p:spPr>
          <a:xfrm>
            <a:off x="190500" y="6144767"/>
            <a:ext cx="393192" cy="39166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4383" y="0"/>
            <a:ext cx="12167870" cy="6858000"/>
            <a:chOff x="24383" y="0"/>
            <a:chExt cx="12167870" cy="6858000"/>
          </a:xfrm>
        </p:grpSpPr>
        <p:sp>
          <p:nvSpPr>
            <p:cNvPr id="3" name="object 3"/>
            <p:cNvSpPr/>
            <p:nvPr/>
          </p:nvSpPr>
          <p:spPr>
            <a:xfrm>
              <a:off x="8883395" y="0"/>
              <a:ext cx="3308985" cy="6858000"/>
            </a:xfrm>
            <a:custGeom>
              <a:avLst/>
              <a:gdLst/>
              <a:ahLst/>
              <a:cxnLst/>
              <a:rect l="l" t="t" r="r" b="b"/>
              <a:pathLst>
                <a:path w="3308984" h="6858000">
                  <a:moveTo>
                    <a:pt x="3308604" y="6857998"/>
                  </a:moveTo>
                  <a:lnTo>
                    <a:pt x="3308604" y="0"/>
                  </a:lnTo>
                  <a:lnTo>
                    <a:pt x="0" y="0"/>
                  </a:lnTo>
                  <a:lnTo>
                    <a:pt x="0" y="6857998"/>
                  </a:lnTo>
                  <a:lnTo>
                    <a:pt x="3308604" y="6857998"/>
                  </a:lnTo>
                  <a:close/>
                </a:path>
              </a:pathLst>
            </a:custGeom>
            <a:solidFill>
              <a:srgbClr val="7AB8E0"/>
            </a:solidFill>
          </p:spPr>
          <p:txBody>
            <a:bodyPr wrap="square" lIns="0" tIns="0" rIns="0" bIns="0" rtlCol="0"/>
            <a:lstStyle/>
            <a:p>
              <a:endParaRPr/>
            </a:p>
          </p:txBody>
        </p:sp>
        <p:sp>
          <p:nvSpPr>
            <p:cNvPr id="4" name="object 4"/>
            <p:cNvSpPr/>
            <p:nvPr/>
          </p:nvSpPr>
          <p:spPr>
            <a:xfrm>
              <a:off x="5771387" y="0"/>
              <a:ext cx="3112135" cy="6858000"/>
            </a:xfrm>
            <a:custGeom>
              <a:avLst/>
              <a:gdLst/>
              <a:ahLst/>
              <a:cxnLst/>
              <a:rect l="l" t="t" r="r" b="b"/>
              <a:pathLst>
                <a:path w="3112134" h="6858000">
                  <a:moveTo>
                    <a:pt x="0" y="6858000"/>
                  </a:moveTo>
                  <a:lnTo>
                    <a:pt x="3112008" y="6858000"/>
                  </a:lnTo>
                  <a:lnTo>
                    <a:pt x="3112008" y="0"/>
                  </a:lnTo>
                  <a:lnTo>
                    <a:pt x="0" y="0"/>
                  </a:lnTo>
                  <a:lnTo>
                    <a:pt x="0" y="6858000"/>
                  </a:lnTo>
                  <a:close/>
                </a:path>
              </a:pathLst>
            </a:custGeom>
            <a:solidFill>
              <a:srgbClr val="4097D3"/>
            </a:solidFill>
          </p:spPr>
          <p:txBody>
            <a:bodyPr wrap="square" lIns="0" tIns="0" rIns="0" bIns="0" rtlCol="0"/>
            <a:lstStyle/>
            <a:p>
              <a:endParaRPr/>
            </a:p>
          </p:txBody>
        </p:sp>
        <p:sp>
          <p:nvSpPr>
            <p:cNvPr id="5" name="object 5"/>
            <p:cNvSpPr/>
            <p:nvPr/>
          </p:nvSpPr>
          <p:spPr>
            <a:xfrm>
              <a:off x="2891028" y="0"/>
              <a:ext cx="2880360" cy="6858000"/>
            </a:xfrm>
            <a:custGeom>
              <a:avLst/>
              <a:gdLst/>
              <a:ahLst/>
              <a:cxnLst/>
              <a:rect l="l" t="t" r="r" b="b"/>
              <a:pathLst>
                <a:path w="2880360" h="6858000">
                  <a:moveTo>
                    <a:pt x="2880360" y="0"/>
                  </a:moveTo>
                  <a:lnTo>
                    <a:pt x="0" y="0"/>
                  </a:lnTo>
                  <a:lnTo>
                    <a:pt x="0" y="6858000"/>
                  </a:lnTo>
                  <a:lnTo>
                    <a:pt x="2880360" y="6858000"/>
                  </a:lnTo>
                  <a:lnTo>
                    <a:pt x="2880360" y="0"/>
                  </a:lnTo>
                  <a:close/>
                </a:path>
              </a:pathLst>
            </a:custGeom>
            <a:solidFill>
              <a:srgbClr val="2980B8"/>
            </a:solidFill>
          </p:spPr>
          <p:txBody>
            <a:bodyPr wrap="square" lIns="0" tIns="0" rIns="0" bIns="0" rtlCol="0"/>
            <a:lstStyle/>
            <a:p>
              <a:endParaRPr/>
            </a:p>
          </p:txBody>
        </p:sp>
        <p:sp>
          <p:nvSpPr>
            <p:cNvPr id="6" name="object 6"/>
            <p:cNvSpPr/>
            <p:nvPr/>
          </p:nvSpPr>
          <p:spPr>
            <a:xfrm>
              <a:off x="24383" y="0"/>
              <a:ext cx="2880360" cy="6858000"/>
            </a:xfrm>
            <a:custGeom>
              <a:avLst/>
              <a:gdLst/>
              <a:ahLst/>
              <a:cxnLst/>
              <a:rect l="l" t="t" r="r" b="b"/>
              <a:pathLst>
                <a:path w="2880360" h="6858000">
                  <a:moveTo>
                    <a:pt x="2880360" y="0"/>
                  </a:moveTo>
                  <a:lnTo>
                    <a:pt x="0" y="0"/>
                  </a:lnTo>
                  <a:lnTo>
                    <a:pt x="0" y="6858000"/>
                  </a:lnTo>
                  <a:lnTo>
                    <a:pt x="2880360" y="6858000"/>
                  </a:lnTo>
                  <a:lnTo>
                    <a:pt x="2880360" y="0"/>
                  </a:lnTo>
                  <a:close/>
                </a:path>
              </a:pathLst>
            </a:custGeom>
            <a:solidFill>
              <a:srgbClr val="1F5F8A"/>
            </a:solidFill>
          </p:spPr>
          <p:txBody>
            <a:bodyPr wrap="square" lIns="0" tIns="0" rIns="0" bIns="0" rtlCol="0"/>
            <a:lstStyle/>
            <a:p>
              <a:endParaRPr/>
            </a:p>
          </p:txBody>
        </p:sp>
      </p:grpSp>
      <p:sp>
        <p:nvSpPr>
          <p:cNvPr id="7" name="object 7"/>
          <p:cNvSpPr txBox="1"/>
          <p:nvPr/>
        </p:nvSpPr>
        <p:spPr>
          <a:xfrm>
            <a:off x="804773" y="6319824"/>
            <a:ext cx="1412875"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FFFFFF"/>
                </a:solidFill>
                <a:latin typeface="Arial"/>
                <a:cs typeface="Arial"/>
              </a:rPr>
              <a:t>SMARTLINE</a:t>
            </a:r>
            <a:r>
              <a:rPr sz="1600" b="1" spc="-15" dirty="0">
                <a:solidFill>
                  <a:srgbClr val="FFFFFF"/>
                </a:solidFill>
                <a:latin typeface="Arial"/>
                <a:cs typeface="Arial"/>
              </a:rPr>
              <a:t> </a:t>
            </a:r>
            <a:r>
              <a:rPr sz="1600" b="1" spc="-5" dirty="0">
                <a:solidFill>
                  <a:srgbClr val="FFFFFF"/>
                </a:solidFill>
                <a:latin typeface="Arial"/>
                <a:cs typeface="Arial"/>
              </a:rPr>
              <a:t>C</a:t>
            </a:r>
            <a:endParaRPr sz="1600">
              <a:latin typeface="Arial"/>
              <a:cs typeface="Arial"/>
            </a:endParaRPr>
          </a:p>
        </p:txBody>
      </p:sp>
      <p:sp>
        <p:nvSpPr>
          <p:cNvPr id="8" name="object 8"/>
          <p:cNvSpPr txBox="1"/>
          <p:nvPr/>
        </p:nvSpPr>
        <p:spPr>
          <a:xfrm>
            <a:off x="3699764" y="6319824"/>
            <a:ext cx="1412875"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FFFFFF"/>
                </a:solidFill>
                <a:latin typeface="Arial"/>
                <a:cs typeface="Arial"/>
              </a:rPr>
              <a:t>SMARTLINE </a:t>
            </a:r>
            <a:r>
              <a:rPr sz="1600" b="1" spc="-5" dirty="0">
                <a:solidFill>
                  <a:srgbClr val="FFFFFF"/>
                </a:solidFill>
                <a:latin typeface="Arial"/>
                <a:cs typeface="Arial"/>
              </a:rPr>
              <a:t>R</a:t>
            </a:r>
            <a:endParaRPr sz="1600">
              <a:latin typeface="Arial"/>
              <a:cs typeface="Arial"/>
            </a:endParaRPr>
          </a:p>
        </p:txBody>
      </p:sp>
      <p:sp>
        <p:nvSpPr>
          <p:cNvPr id="9" name="object 9"/>
          <p:cNvSpPr txBox="1"/>
          <p:nvPr/>
        </p:nvSpPr>
        <p:spPr>
          <a:xfrm>
            <a:off x="6614921" y="6319824"/>
            <a:ext cx="1412875"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FFFFFF"/>
                </a:solidFill>
                <a:latin typeface="Arial"/>
                <a:cs typeface="Arial"/>
              </a:rPr>
              <a:t>SMARTLINE </a:t>
            </a:r>
            <a:r>
              <a:rPr sz="1600" b="1" spc="-5" dirty="0">
                <a:solidFill>
                  <a:srgbClr val="FFFFFF"/>
                </a:solidFill>
                <a:latin typeface="Arial"/>
                <a:cs typeface="Arial"/>
              </a:rPr>
              <a:t>H</a:t>
            </a:r>
            <a:endParaRPr sz="1600">
              <a:latin typeface="Arial"/>
              <a:cs typeface="Arial"/>
            </a:endParaRPr>
          </a:p>
        </p:txBody>
      </p:sp>
      <p:sp>
        <p:nvSpPr>
          <p:cNvPr id="10" name="object 10"/>
          <p:cNvSpPr txBox="1"/>
          <p:nvPr/>
        </p:nvSpPr>
        <p:spPr>
          <a:xfrm>
            <a:off x="9876535" y="6319824"/>
            <a:ext cx="1390015"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FFFFFF"/>
                </a:solidFill>
                <a:latin typeface="Arial"/>
                <a:cs typeface="Arial"/>
              </a:rPr>
              <a:t>SMARTLINE</a:t>
            </a:r>
            <a:r>
              <a:rPr sz="1600" b="1" spc="-15" dirty="0">
                <a:solidFill>
                  <a:srgbClr val="FFFFFF"/>
                </a:solidFill>
                <a:latin typeface="Arial"/>
                <a:cs typeface="Arial"/>
              </a:rPr>
              <a:t> </a:t>
            </a:r>
            <a:r>
              <a:rPr sz="1600" b="1" spc="-5" dirty="0">
                <a:solidFill>
                  <a:srgbClr val="FFFFFF"/>
                </a:solidFill>
                <a:latin typeface="Arial"/>
                <a:cs typeface="Arial"/>
              </a:rPr>
              <a:t>L</a:t>
            </a:r>
            <a:endParaRPr sz="1600">
              <a:latin typeface="Arial"/>
              <a:cs typeface="Arial"/>
            </a:endParaRPr>
          </a:p>
        </p:txBody>
      </p:sp>
      <p:pic>
        <p:nvPicPr>
          <p:cNvPr id="11" name="object 11"/>
          <p:cNvPicPr/>
          <p:nvPr/>
        </p:nvPicPr>
        <p:blipFill>
          <a:blip r:embed="rId2" cstate="print"/>
          <a:stretch>
            <a:fillRect/>
          </a:stretch>
        </p:blipFill>
        <p:spPr>
          <a:xfrm>
            <a:off x="4431791" y="280415"/>
            <a:ext cx="5187696" cy="510540"/>
          </a:xfrm>
          <a:prstGeom prst="rect">
            <a:avLst/>
          </a:prstGeom>
        </p:spPr>
      </p:pic>
      <p:sp>
        <p:nvSpPr>
          <p:cNvPr id="12" name="object 12"/>
          <p:cNvSpPr txBox="1">
            <a:spLocks noGrp="1"/>
          </p:cNvSpPr>
          <p:nvPr>
            <p:ph type="title"/>
          </p:nvPr>
        </p:nvSpPr>
        <p:spPr>
          <a:xfrm>
            <a:off x="8430006" y="816610"/>
            <a:ext cx="939800" cy="635000"/>
          </a:xfrm>
          <a:prstGeom prst="rect">
            <a:avLst/>
          </a:prstGeom>
        </p:spPr>
        <p:txBody>
          <a:bodyPr vert="horz" wrap="square" lIns="0" tIns="12065" rIns="0" bIns="0" rtlCol="0">
            <a:spAutoFit/>
          </a:bodyPr>
          <a:lstStyle/>
          <a:p>
            <a:pPr marL="12700">
              <a:lnSpc>
                <a:spcPct val="100000"/>
              </a:lnSpc>
              <a:spcBef>
                <a:spcPts val="95"/>
              </a:spcBef>
            </a:pPr>
            <a:r>
              <a:rPr sz="4000" spc="-5" dirty="0">
                <a:solidFill>
                  <a:srgbClr val="FFFFFF"/>
                </a:solidFill>
                <a:latin typeface="Courier New"/>
                <a:cs typeface="Courier New"/>
              </a:rPr>
              <a:t>LPG</a:t>
            </a:r>
            <a:endParaRPr sz="4000">
              <a:latin typeface="Courier New"/>
              <a:cs typeface="Courier New"/>
            </a:endParaRPr>
          </a:p>
        </p:txBody>
      </p:sp>
      <p:grpSp>
        <p:nvGrpSpPr>
          <p:cNvPr id="13" name="object 13"/>
          <p:cNvGrpSpPr/>
          <p:nvPr/>
        </p:nvGrpSpPr>
        <p:grpSpPr>
          <a:xfrm>
            <a:off x="0" y="356615"/>
            <a:ext cx="11672570" cy="5681980"/>
            <a:chOff x="0" y="356615"/>
            <a:chExt cx="11672570" cy="5681980"/>
          </a:xfrm>
        </p:grpSpPr>
        <p:pic>
          <p:nvPicPr>
            <p:cNvPr id="14" name="object 14"/>
            <p:cNvPicPr/>
            <p:nvPr/>
          </p:nvPicPr>
          <p:blipFill>
            <a:blip r:embed="rId3" cstate="print"/>
            <a:stretch>
              <a:fillRect/>
            </a:stretch>
          </p:blipFill>
          <p:spPr>
            <a:xfrm>
              <a:off x="477012" y="2904743"/>
              <a:ext cx="2022348" cy="2880360"/>
            </a:xfrm>
            <a:prstGeom prst="rect">
              <a:avLst/>
            </a:prstGeom>
          </p:spPr>
        </p:pic>
        <p:pic>
          <p:nvPicPr>
            <p:cNvPr id="15" name="object 15"/>
            <p:cNvPicPr/>
            <p:nvPr/>
          </p:nvPicPr>
          <p:blipFill>
            <a:blip r:embed="rId4" cstate="print"/>
            <a:stretch>
              <a:fillRect/>
            </a:stretch>
          </p:blipFill>
          <p:spPr>
            <a:xfrm>
              <a:off x="3285744" y="1906524"/>
              <a:ext cx="2077212" cy="3989831"/>
            </a:xfrm>
            <a:prstGeom prst="rect">
              <a:avLst/>
            </a:prstGeom>
          </p:spPr>
        </p:pic>
        <p:pic>
          <p:nvPicPr>
            <p:cNvPr id="16" name="object 16"/>
            <p:cNvPicPr/>
            <p:nvPr/>
          </p:nvPicPr>
          <p:blipFill>
            <a:blip r:embed="rId5" cstate="print"/>
            <a:stretch>
              <a:fillRect/>
            </a:stretch>
          </p:blipFill>
          <p:spPr>
            <a:xfrm>
              <a:off x="5710428" y="1601724"/>
              <a:ext cx="3352800" cy="4436364"/>
            </a:xfrm>
            <a:prstGeom prst="rect">
              <a:avLst/>
            </a:prstGeom>
          </p:spPr>
        </p:pic>
        <p:pic>
          <p:nvPicPr>
            <p:cNvPr id="17" name="object 17"/>
            <p:cNvPicPr/>
            <p:nvPr/>
          </p:nvPicPr>
          <p:blipFill>
            <a:blip r:embed="rId6" cstate="print"/>
            <a:stretch>
              <a:fillRect/>
            </a:stretch>
          </p:blipFill>
          <p:spPr>
            <a:xfrm>
              <a:off x="9192768" y="1581912"/>
              <a:ext cx="2479548" cy="4203192"/>
            </a:xfrm>
            <a:prstGeom prst="rect">
              <a:avLst/>
            </a:prstGeom>
          </p:spPr>
        </p:pic>
        <p:sp>
          <p:nvSpPr>
            <p:cNvPr id="18" name="object 18"/>
            <p:cNvSpPr/>
            <p:nvPr/>
          </p:nvSpPr>
          <p:spPr>
            <a:xfrm>
              <a:off x="0" y="356615"/>
              <a:ext cx="3801110" cy="502920"/>
            </a:xfrm>
            <a:custGeom>
              <a:avLst/>
              <a:gdLst/>
              <a:ahLst/>
              <a:cxnLst/>
              <a:rect l="l" t="t" r="r" b="b"/>
              <a:pathLst>
                <a:path w="3801110" h="502919">
                  <a:moveTo>
                    <a:pt x="3800830" y="250888"/>
                  </a:moveTo>
                  <a:lnTo>
                    <a:pt x="3784955" y="210451"/>
                  </a:lnTo>
                  <a:lnTo>
                    <a:pt x="3746855" y="174282"/>
                  </a:lnTo>
                  <a:lnTo>
                    <a:pt x="3695192" y="143014"/>
                  </a:lnTo>
                  <a:lnTo>
                    <a:pt x="3638677" y="117271"/>
                  </a:lnTo>
                  <a:lnTo>
                    <a:pt x="3585984" y="97701"/>
                  </a:lnTo>
                  <a:lnTo>
                    <a:pt x="3545814" y="84924"/>
                  </a:lnTo>
                  <a:lnTo>
                    <a:pt x="3527679" y="79756"/>
                  </a:lnTo>
                  <a:lnTo>
                    <a:pt x="3527679" y="78359"/>
                  </a:lnTo>
                  <a:lnTo>
                    <a:pt x="2051050" y="78359"/>
                  </a:lnTo>
                  <a:lnTo>
                    <a:pt x="2048256" y="77724"/>
                  </a:lnTo>
                  <a:lnTo>
                    <a:pt x="2048256" y="78486"/>
                  </a:lnTo>
                  <a:lnTo>
                    <a:pt x="1703832" y="1524"/>
                  </a:lnTo>
                  <a:lnTo>
                    <a:pt x="1703832" y="381"/>
                  </a:lnTo>
                  <a:lnTo>
                    <a:pt x="1702816" y="127"/>
                  </a:lnTo>
                  <a:lnTo>
                    <a:pt x="1702181" y="0"/>
                  </a:lnTo>
                  <a:lnTo>
                    <a:pt x="118402" y="0"/>
                  </a:lnTo>
                  <a:lnTo>
                    <a:pt x="62458" y="5943"/>
                  </a:lnTo>
                  <a:lnTo>
                    <a:pt x="17106" y="22186"/>
                  </a:lnTo>
                  <a:lnTo>
                    <a:pt x="0" y="35788"/>
                  </a:lnTo>
                  <a:lnTo>
                    <a:pt x="0" y="467144"/>
                  </a:lnTo>
                  <a:lnTo>
                    <a:pt x="17106" y="480745"/>
                  </a:lnTo>
                  <a:lnTo>
                    <a:pt x="62458" y="496989"/>
                  </a:lnTo>
                  <a:lnTo>
                    <a:pt x="118402" y="502920"/>
                  </a:lnTo>
                  <a:lnTo>
                    <a:pt x="1702181" y="502920"/>
                  </a:lnTo>
                  <a:lnTo>
                    <a:pt x="1703832" y="502539"/>
                  </a:lnTo>
                  <a:lnTo>
                    <a:pt x="1703832" y="502920"/>
                  </a:lnTo>
                  <a:lnTo>
                    <a:pt x="2048256" y="425958"/>
                  </a:lnTo>
                  <a:lnTo>
                    <a:pt x="2048256" y="426720"/>
                  </a:lnTo>
                  <a:lnTo>
                    <a:pt x="2050415" y="426212"/>
                  </a:lnTo>
                  <a:lnTo>
                    <a:pt x="2051050" y="426085"/>
                  </a:lnTo>
                  <a:lnTo>
                    <a:pt x="3526282" y="426085"/>
                  </a:lnTo>
                  <a:lnTo>
                    <a:pt x="3526282" y="426212"/>
                  </a:lnTo>
                  <a:lnTo>
                    <a:pt x="3526536" y="426085"/>
                  </a:lnTo>
                  <a:lnTo>
                    <a:pt x="3527679" y="426085"/>
                  </a:lnTo>
                  <a:lnTo>
                    <a:pt x="3527679" y="425704"/>
                  </a:lnTo>
                  <a:lnTo>
                    <a:pt x="3628136" y="391541"/>
                  </a:lnTo>
                  <a:lnTo>
                    <a:pt x="3686200" y="366547"/>
                  </a:lnTo>
                  <a:lnTo>
                    <a:pt x="3731107" y="342074"/>
                  </a:lnTo>
                  <a:lnTo>
                    <a:pt x="3763937" y="318185"/>
                  </a:lnTo>
                  <a:lnTo>
                    <a:pt x="3797706" y="272516"/>
                  </a:lnTo>
                  <a:lnTo>
                    <a:pt x="3800830" y="250888"/>
                  </a:lnTo>
                  <a:close/>
                </a:path>
              </a:pathLst>
            </a:custGeom>
            <a:solidFill>
              <a:srgbClr val="297AB3"/>
            </a:solidFill>
          </p:spPr>
          <p:txBody>
            <a:bodyPr wrap="square" lIns="0" tIns="0" rIns="0" bIns="0" rtlCol="0"/>
            <a:lstStyle/>
            <a:p>
              <a:endParaRPr/>
            </a:p>
          </p:txBody>
        </p:sp>
      </p:grpSp>
      <p:sp>
        <p:nvSpPr>
          <p:cNvPr id="19" name="object 19"/>
          <p:cNvSpPr txBox="1"/>
          <p:nvPr/>
        </p:nvSpPr>
        <p:spPr>
          <a:xfrm>
            <a:off x="190906" y="473455"/>
            <a:ext cx="2061845" cy="2692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Arial"/>
                <a:cs typeface="Arial"/>
              </a:rPr>
              <a:t>Station</a:t>
            </a:r>
            <a:r>
              <a:rPr sz="1600" b="1" spc="-35" dirty="0">
                <a:latin typeface="Arial"/>
                <a:cs typeface="Arial"/>
              </a:rPr>
              <a:t> </a:t>
            </a:r>
            <a:r>
              <a:rPr sz="1600" b="1" spc="-15" dirty="0">
                <a:latin typeface="Arial"/>
                <a:cs typeface="Arial"/>
              </a:rPr>
              <a:t>Technologies</a:t>
            </a:r>
            <a:endParaRPr sz="1600">
              <a:latin typeface="Arial"/>
              <a:cs typeface="Arial"/>
            </a:endParaRPr>
          </a:p>
        </p:txBody>
      </p:sp>
      <p:grpSp>
        <p:nvGrpSpPr>
          <p:cNvPr id="20" name="object 20"/>
          <p:cNvGrpSpPr/>
          <p:nvPr/>
        </p:nvGrpSpPr>
        <p:grpSpPr>
          <a:xfrm>
            <a:off x="190500" y="0"/>
            <a:ext cx="11619230" cy="6536690"/>
            <a:chOff x="190500" y="0"/>
            <a:chExt cx="11619230" cy="6536690"/>
          </a:xfrm>
        </p:grpSpPr>
        <p:pic>
          <p:nvPicPr>
            <p:cNvPr id="21" name="object 21"/>
            <p:cNvPicPr/>
            <p:nvPr/>
          </p:nvPicPr>
          <p:blipFill>
            <a:blip r:embed="rId7" cstate="print"/>
            <a:stretch>
              <a:fillRect/>
            </a:stretch>
          </p:blipFill>
          <p:spPr>
            <a:xfrm>
              <a:off x="11385804" y="0"/>
              <a:ext cx="423672" cy="868679"/>
            </a:xfrm>
            <a:prstGeom prst="rect">
              <a:avLst/>
            </a:prstGeom>
          </p:spPr>
        </p:pic>
        <p:pic>
          <p:nvPicPr>
            <p:cNvPr id="22" name="object 22"/>
            <p:cNvPicPr/>
            <p:nvPr/>
          </p:nvPicPr>
          <p:blipFill>
            <a:blip r:embed="rId8" cstate="print"/>
            <a:stretch>
              <a:fillRect/>
            </a:stretch>
          </p:blipFill>
          <p:spPr>
            <a:xfrm>
              <a:off x="190500" y="6144767"/>
              <a:ext cx="393192" cy="391667"/>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4383" y="0"/>
            <a:ext cx="12167870" cy="6858000"/>
            <a:chOff x="24383" y="0"/>
            <a:chExt cx="12167870" cy="6858000"/>
          </a:xfrm>
        </p:grpSpPr>
        <p:sp>
          <p:nvSpPr>
            <p:cNvPr id="3" name="object 3"/>
            <p:cNvSpPr/>
            <p:nvPr/>
          </p:nvSpPr>
          <p:spPr>
            <a:xfrm>
              <a:off x="8883395" y="0"/>
              <a:ext cx="3308985" cy="6858000"/>
            </a:xfrm>
            <a:custGeom>
              <a:avLst/>
              <a:gdLst/>
              <a:ahLst/>
              <a:cxnLst/>
              <a:rect l="l" t="t" r="r" b="b"/>
              <a:pathLst>
                <a:path w="3308984" h="6858000">
                  <a:moveTo>
                    <a:pt x="0" y="6858000"/>
                  </a:moveTo>
                  <a:lnTo>
                    <a:pt x="3308604" y="6858000"/>
                  </a:lnTo>
                  <a:lnTo>
                    <a:pt x="3308604" y="0"/>
                  </a:lnTo>
                  <a:lnTo>
                    <a:pt x="0" y="0"/>
                  </a:lnTo>
                  <a:lnTo>
                    <a:pt x="0" y="6858000"/>
                  </a:lnTo>
                  <a:close/>
                </a:path>
              </a:pathLst>
            </a:custGeom>
            <a:solidFill>
              <a:srgbClr val="7AB8E0"/>
            </a:solidFill>
          </p:spPr>
          <p:txBody>
            <a:bodyPr wrap="square" lIns="0" tIns="0" rIns="0" bIns="0" rtlCol="0"/>
            <a:lstStyle/>
            <a:p>
              <a:endParaRPr/>
            </a:p>
          </p:txBody>
        </p:sp>
        <p:sp>
          <p:nvSpPr>
            <p:cNvPr id="4" name="object 4"/>
            <p:cNvSpPr/>
            <p:nvPr/>
          </p:nvSpPr>
          <p:spPr>
            <a:xfrm>
              <a:off x="5771387" y="0"/>
              <a:ext cx="3112135" cy="6858000"/>
            </a:xfrm>
            <a:custGeom>
              <a:avLst/>
              <a:gdLst/>
              <a:ahLst/>
              <a:cxnLst/>
              <a:rect l="l" t="t" r="r" b="b"/>
              <a:pathLst>
                <a:path w="3112134" h="6858000">
                  <a:moveTo>
                    <a:pt x="0" y="6858000"/>
                  </a:moveTo>
                  <a:lnTo>
                    <a:pt x="3112008" y="6858000"/>
                  </a:lnTo>
                  <a:lnTo>
                    <a:pt x="3112008" y="0"/>
                  </a:lnTo>
                  <a:lnTo>
                    <a:pt x="0" y="0"/>
                  </a:lnTo>
                  <a:lnTo>
                    <a:pt x="0" y="6858000"/>
                  </a:lnTo>
                  <a:close/>
                </a:path>
              </a:pathLst>
            </a:custGeom>
            <a:solidFill>
              <a:srgbClr val="4097D3"/>
            </a:solidFill>
          </p:spPr>
          <p:txBody>
            <a:bodyPr wrap="square" lIns="0" tIns="0" rIns="0" bIns="0" rtlCol="0"/>
            <a:lstStyle/>
            <a:p>
              <a:endParaRPr/>
            </a:p>
          </p:txBody>
        </p:sp>
        <p:sp>
          <p:nvSpPr>
            <p:cNvPr id="5" name="object 5"/>
            <p:cNvSpPr/>
            <p:nvPr/>
          </p:nvSpPr>
          <p:spPr>
            <a:xfrm>
              <a:off x="2891028" y="0"/>
              <a:ext cx="2880360" cy="6858000"/>
            </a:xfrm>
            <a:custGeom>
              <a:avLst/>
              <a:gdLst/>
              <a:ahLst/>
              <a:cxnLst/>
              <a:rect l="l" t="t" r="r" b="b"/>
              <a:pathLst>
                <a:path w="2880360" h="6858000">
                  <a:moveTo>
                    <a:pt x="2880360" y="0"/>
                  </a:moveTo>
                  <a:lnTo>
                    <a:pt x="0" y="0"/>
                  </a:lnTo>
                  <a:lnTo>
                    <a:pt x="0" y="6858000"/>
                  </a:lnTo>
                  <a:lnTo>
                    <a:pt x="2880360" y="6858000"/>
                  </a:lnTo>
                  <a:lnTo>
                    <a:pt x="2880360" y="0"/>
                  </a:lnTo>
                  <a:close/>
                </a:path>
              </a:pathLst>
            </a:custGeom>
            <a:solidFill>
              <a:srgbClr val="2980B8"/>
            </a:solidFill>
          </p:spPr>
          <p:txBody>
            <a:bodyPr wrap="square" lIns="0" tIns="0" rIns="0" bIns="0" rtlCol="0"/>
            <a:lstStyle/>
            <a:p>
              <a:endParaRPr/>
            </a:p>
          </p:txBody>
        </p:sp>
        <p:sp>
          <p:nvSpPr>
            <p:cNvPr id="6" name="object 6"/>
            <p:cNvSpPr/>
            <p:nvPr/>
          </p:nvSpPr>
          <p:spPr>
            <a:xfrm>
              <a:off x="24383" y="0"/>
              <a:ext cx="2880360" cy="6858000"/>
            </a:xfrm>
            <a:custGeom>
              <a:avLst/>
              <a:gdLst/>
              <a:ahLst/>
              <a:cxnLst/>
              <a:rect l="l" t="t" r="r" b="b"/>
              <a:pathLst>
                <a:path w="2880360" h="6858000">
                  <a:moveTo>
                    <a:pt x="2880360" y="0"/>
                  </a:moveTo>
                  <a:lnTo>
                    <a:pt x="0" y="0"/>
                  </a:lnTo>
                  <a:lnTo>
                    <a:pt x="0" y="6858000"/>
                  </a:lnTo>
                  <a:lnTo>
                    <a:pt x="2880360" y="6858000"/>
                  </a:lnTo>
                  <a:lnTo>
                    <a:pt x="2880360" y="0"/>
                  </a:lnTo>
                  <a:close/>
                </a:path>
              </a:pathLst>
            </a:custGeom>
            <a:solidFill>
              <a:srgbClr val="1F5F8A"/>
            </a:solidFill>
          </p:spPr>
          <p:txBody>
            <a:bodyPr wrap="square" lIns="0" tIns="0" rIns="0" bIns="0" rtlCol="0"/>
            <a:lstStyle/>
            <a:p>
              <a:endParaRPr/>
            </a:p>
          </p:txBody>
        </p:sp>
        <p:pic>
          <p:nvPicPr>
            <p:cNvPr id="7" name="object 7"/>
            <p:cNvPicPr/>
            <p:nvPr/>
          </p:nvPicPr>
          <p:blipFill>
            <a:blip r:embed="rId2" cstate="print"/>
            <a:stretch>
              <a:fillRect/>
            </a:stretch>
          </p:blipFill>
          <p:spPr>
            <a:xfrm>
              <a:off x="3589019" y="262127"/>
              <a:ext cx="5187696" cy="510539"/>
            </a:xfrm>
            <a:prstGeom prst="rect">
              <a:avLst/>
            </a:prstGeom>
          </p:spPr>
        </p:pic>
        <p:pic>
          <p:nvPicPr>
            <p:cNvPr id="8" name="object 8"/>
            <p:cNvPicPr/>
            <p:nvPr/>
          </p:nvPicPr>
          <p:blipFill>
            <a:blip r:embed="rId3" cstate="print"/>
            <a:stretch>
              <a:fillRect/>
            </a:stretch>
          </p:blipFill>
          <p:spPr>
            <a:xfrm>
              <a:off x="6251448" y="1638300"/>
              <a:ext cx="2327148" cy="4171188"/>
            </a:xfrm>
            <a:prstGeom prst="rect">
              <a:avLst/>
            </a:prstGeom>
          </p:spPr>
        </p:pic>
        <p:pic>
          <p:nvPicPr>
            <p:cNvPr id="9" name="object 9"/>
            <p:cNvPicPr/>
            <p:nvPr/>
          </p:nvPicPr>
          <p:blipFill>
            <a:blip r:embed="rId4" cstate="print"/>
            <a:stretch>
              <a:fillRect/>
            </a:stretch>
          </p:blipFill>
          <p:spPr>
            <a:xfrm>
              <a:off x="205739" y="1591055"/>
              <a:ext cx="2667000" cy="4194048"/>
            </a:xfrm>
            <a:prstGeom prst="rect">
              <a:avLst/>
            </a:prstGeom>
          </p:spPr>
        </p:pic>
        <p:pic>
          <p:nvPicPr>
            <p:cNvPr id="10" name="object 10"/>
            <p:cNvPicPr/>
            <p:nvPr/>
          </p:nvPicPr>
          <p:blipFill>
            <a:blip r:embed="rId5" cstate="print"/>
            <a:stretch>
              <a:fillRect/>
            </a:stretch>
          </p:blipFill>
          <p:spPr>
            <a:xfrm>
              <a:off x="3336036" y="1661160"/>
              <a:ext cx="2005584" cy="4123944"/>
            </a:xfrm>
            <a:prstGeom prst="rect">
              <a:avLst/>
            </a:prstGeom>
          </p:spPr>
        </p:pic>
        <p:pic>
          <p:nvPicPr>
            <p:cNvPr id="11" name="object 11"/>
            <p:cNvPicPr/>
            <p:nvPr/>
          </p:nvPicPr>
          <p:blipFill>
            <a:blip r:embed="rId6" cstate="print"/>
            <a:stretch>
              <a:fillRect/>
            </a:stretch>
          </p:blipFill>
          <p:spPr>
            <a:xfrm>
              <a:off x="8697467" y="1399032"/>
              <a:ext cx="3334512" cy="4402836"/>
            </a:xfrm>
            <a:prstGeom prst="rect">
              <a:avLst/>
            </a:prstGeom>
          </p:spPr>
        </p:pic>
      </p:grpSp>
      <p:sp>
        <p:nvSpPr>
          <p:cNvPr id="12" name="object 12"/>
          <p:cNvSpPr txBox="1"/>
          <p:nvPr/>
        </p:nvSpPr>
        <p:spPr>
          <a:xfrm>
            <a:off x="575868" y="6150355"/>
            <a:ext cx="1870710" cy="513080"/>
          </a:xfrm>
          <a:prstGeom prst="rect">
            <a:avLst/>
          </a:prstGeom>
        </p:spPr>
        <p:txBody>
          <a:bodyPr vert="horz" wrap="square" lIns="0" tIns="12065" rIns="0" bIns="0" rtlCol="0">
            <a:spAutoFit/>
          </a:bodyPr>
          <a:lstStyle/>
          <a:p>
            <a:pPr algn="ctr">
              <a:lnSpc>
                <a:spcPct val="100000"/>
              </a:lnSpc>
              <a:spcBef>
                <a:spcPts val="95"/>
              </a:spcBef>
            </a:pPr>
            <a:r>
              <a:rPr sz="1600" b="1" spc="-10" dirty="0">
                <a:solidFill>
                  <a:srgbClr val="FFFFFF"/>
                </a:solidFill>
                <a:latin typeface="Arial"/>
                <a:cs typeface="Arial"/>
              </a:rPr>
              <a:t>SMARTLINE</a:t>
            </a:r>
            <a:r>
              <a:rPr sz="1600" b="1" spc="15" dirty="0">
                <a:solidFill>
                  <a:srgbClr val="FFFFFF"/>
                </a:solidFill>
                <a:latin typeface="Arial"/>
                <a:cs typeface="Arial"/>
              </a:rPr>
              <a:t> </a:t>
            </a:r>
            <a:r>
              <a:rPr sz="1600" b="1" spc="-5" dirty="0">
                <a:solidFill>
                  <a:srgbClr val="FFFFFF"/>
                </a:solidFill>
                <a:latin typeface="Arial"/>
                <a:cs typeface="Arial"/>
              </a:rPr>
              <a:t>H</a:t>
            </a:r>
            <a:endParaRPr sz="1600">
              <a:latin typeface="Arial"/>
              <a:cs typeface="Arial"/>
            </a:endParaRPr>
          </a:p>
          <a:p>
            <a:pPr algn="ctr">
              <a:lnSpc>
                <a:spcPct val="100000"/>
              </a:lnSpc>
            </a:pPr>
            <a:r>
              <a:rPr sz="1600" b="1" spc="-5" dirty="0">
                <a:solidFill>
                  <a:srgbClr val="FFFFFF"/>
                </a:solidFill>
                <a:latin typeface="Arial"/>
                <a:cs typeface="Arial"/>
              </a:rPr>
              <a:t>LPG-FUEL</a:t>
            </a:r>
            <a:r>
              <a:rPr sz="1600" b="1" spc="-65" dirty="0">
                <a:solidFill>
                  <a:srgbClr val="FFFFFF"/>
                </a:solidFill>
                <a:latin typeface="Arial"/>
                <a:cs typeface="Arial"/>
              </a:rPr>
              <a:t> </a:t>
            </a:r>
            <a:r>
              <a:rPr sz="1600" b="1" spc="-5" dirty="0">
                <a:solidFill>
                  <a:srgbClr val="FFFFFF"/>
                </a:solidFill>
                <a:latin typeface="Arial"/>
                <a:cs typeface="Arial"/>
              </a:rPr>
              <a:t>COMBO</a:t>
            </a:r>
            <a:endParaRPr sz="1600">
              <a:latin typeface="Arial"/>
              <a:cs typeface="Arial"/>
            </a:endParaRPr>
          </a:p>
        </p:txBody>
      </p:sp>
      <p:sp>
        <p:nvSpPr>
          <p:cNvPr id="13" name="object 13"/>
          <p:cNvSpPr txBox="1"/>
          <p:nvPr/>
        </p:nvSpPr>
        <p:spPr>
          <a:xfrm>
            <a:off x="3269996" y="6150355"/>
            <a:ext cx="2273935" cy="269240"/>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FFFFFF"/>
                </a:solidFill>
                <a:latin typeface="Arial"/>
                <a:cs typeface="Arial"/>
              </a:rPr>
              <a:t>SM</a:t>
            </a:r>
            <a:r>
              <a:rPr sz="1600" b="1" spc="-55" dirty="0">
                <a:solidFill>
                  <a:srgbClr val="FFFFFF"/>
                </a:solidFill>
                <a:latin typeface="Arial"/>
                <a:cs typeface="Arial"/>
              </a:rPr>
              <a:t>A</a:t>
            </a:r>
            <a:r>
              <a:rPr sz="1600" b="1" spc="-5" dirty="0">
                <a:solidFill>
                  <a:srgbClr val="FFFFFF"/>
                </a:solidFill>
                <a:latin typeface="Arial"/>
                <a:cs typeface="Arial"/>
              </a:rPr>
              <a:t>RT</a:t>
            </a:r>
            <a:r>
              <a:rPr sz="1600" b="1" spc="-15" dirty="0">
                <a:solidFill>
                  <a:srgbClr val="FFFFFF"/>
                </a:solidFill>
                <a:latin typeface="Arial"/>
                <a:cs typeface="Arial"/>
              </a:rPr>
              <a:t>L</a:t>
            </a:r>
            <a:r>
              <a:rPr sz="1600" b="1" spc="-5" dirty="0">
                <a:solidFill>
                  <a:srgbClr val="FFFFFF"/>
                </a:solidFill>
                <a:latin typeface="Arial"/>
                <a:cs typeface="Arial"/>
              </a:rPr>
              <a:t>INE</a:t>
            </a:r>
            <a:r>
              <a:rPr sz="1600" b="1" spc="65" dirty="0">
                <a:solidFill>
                  <a:srgbClr val="FFFFFF"/>
                </a:solidFill>
                <a:latin typeface="Arial"/>
                <a:cs typeface="Arial"/>
              </a:rPr>
              <a:t> </a:t>
            </a:r>
            <a:r>
              <a:rPr sz="1600" b="1" spc="-5" dirty="0">
                <a:solidFill>
                  <a:srgbClr val="FFFFFF"/>
                </a:solidFill>
                <a:latin typeface="Arial"/>
                <a:cs typeface="Arial"/>
              </a:rPr>
              <a:t>L</a:t>
            </a:r>
            <a:r>
              <a:rPr sz="1600" b="1" spc="-90" dirty="0">
                <a:solidFill>
                  <a:srgbClr val="FFFFFF"/>
                </a:solidFill>
                <a:latin typeface="Arial"/>
                <a:cs typeface="Arial"/>
              </a:rPr>
              <a:t> </a:t>
            </a:r>
            <a:r>
              <a:rPr sz="1600" b="1" spc="-55" dirty="0">
                <a:solidFill>
                  <a:srgbClr val="FFFFFF"/>
                </a:solidFill>
                <a:latin typeface="Arial"/>
                <a:cs typeface="Arial"/>
              </a:rPr>
              <a:t>A</a:t>
            </a:r>
            <a:r>
              <a:rPr sz="1600" b="1" spc="-5" dirty="0">
                <a:solidFill>
                  <a:srgbClr val="FFFFFF"/>
                </a:solidFill>
                <a:latin typeface="Arial"/>
                <a:cs typeface="Arial"/>
              </a:rPr>
              <a:t>DBLUE</a:t>
            </a:r>
            <a:endParaRPr sz="1600">
              <a:latin typeface="Arial"/>
              <a:cs typeface="Arial"/>
            </a:endParaRPr>
          </a:p>
        </p:txBody>
      </p:sp>
      <p:sp>
        <p:nvSpPr>
          <p:cNvPr id="14" name="object 14"/>
          <p:cNvSpPr txBox="1"/>
          <p:nvPr/>
        </p:nvSpPr>
        <p:spPr>
          <a:xfrm>
            <a:off x="6172580" y="6150355"/>
            <a:ext cx="2299335" cy="513080"/>
          </a:xfrm>
          <a:prstGeom prst="rect">
            <a:avLst/>
          </a:prstGeom>
        </p:spPr>
        <p:txBody>
          <a:bodyPr vert="horz" wrap="square" lIns="0" tIns="12065" rIns="0" bIns="0" rtlCol="0">
            <a:spAutoFit/>
          </a:bodyPr>
          <a:lstStyle/>
          <a:p>
            <a:pPr marR="47625" algn="ctr">
              <a:lnSpc>
                <a:spcPct val="100000"/>
              </a:lnSpc>
              <a:spcBef>
                <a:spcPts val="95"/>
              </a:spcBef>
            </a:pPr>
            <a:r>
              <a:rPr sz="1600" b="1" spc="-10" dirty="0">
                <a:solidFill>
                  <a:srgbClr val="FFFFFF"/>
                </a:solidFill>
                <a:latin typeface="Arial"/>
                <a:cs typeface="Arial"/>
              </a:rPr>
              <a:t>SMARTLINE</a:t>
            </a:r>
            <a:r>
              <a:rPr sz="1600" b="1" spc="15" dirty="0">
                <a:solidFill>
                  <a:srgbClr val="FFFFFF"/>
                </a:solidFill>
                <a:latin typeface="Arial"/>
                <a:cs typeface="Arial"/>
              </a:rPr>
              <a:t> </a:t>
            </a:r>
            <a:r>
              <a:rPr sz="1600" b="1" spc="-5" dirty="0">
                <a:solidFill>
                  <a:srgbClr val="FFFFFF"/>
                </a:solidFill>
                <a:latin typeface="Arial"/>
                <a:cs typeface="Arial"/>
              </a:rPr>
              <a:t>L</a:t>
            </a:r>
            <a:endParaRPr sz="1600">
              <a:latin typeface="Arial"/>
              <a:cs typeface="Arial"/>
            </a:endParaRPr>
          </a:p>
          <a:p>
            <a:pPr algn="ctr">
              <a:lnSpc>
                <a:spcPct val="100000"/>
              </a:lnSpc>
            </a:pPr>
            <a:r>
              <a:rPr sz="1600" b="1" spc="-10" dirty="0">
                <a:solidFill>
                  <a:srgbClr val="FFFFFF"/>
                </a:solidFill>
                <a:latin typeface="Arial"/>
                <a:cs typeface="Arial"/>
              </a:rPr>
              <a:t>FUEL-ADBLUE </a:t>
            </a:r>
            <a:r>
              <a:rPr sz="1600" b="1" spc="-5" dirty="0">
                <a:solidFill>
                  <a:srgbClr val="FFFFFF"/>
                </a:solidFill>
                <a:latin typeface="Arial"/>
                <a:cs typeface="Arial"/>
              </a:rPr>
              <a:t>COMBO</a:t>
            </a:r>
            <a:endParaRPr sz="1600">
              <a:latin typeface="Arial"/>
              <a:cs typeface="Arial"/>
            </a:endParaRPr>
          </a:p>
        </p:txBody>
      </p:sp>
      <p:sp>
        <p:nvSpPr>
          <p:cNvPr id="15" name="object 15"/>
          <p:cNvSpPr txBox="1"/>
          <p:nvPr/>
        </p:nvSpPr>
        <p:spPr>
          <a:xfrm>
            <a:off x="9508997" y="6150355"/>
            <a:ext cx="1918970"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FFFFFF"/>
                </a:solidFill>
                <a:latin typeface="Arial"/>
                <a:cs typeface="Arial"/>
              </a:rPr>
              <a:t>SMARTLINE</a:t>
            </a:r>
            <a:r>
              <a:rPr sz="1600" b="1" spc="15" dirty="0">
                <a:solidFill>
                  <a:srgbClr val="FFFFFF"/>
                </a:solidFill>
                <a:latin typeface="Arial"/>
                <a:cs typeface="Arial"/>
              </a:rPr>
              <a:t> </a:t>
            </a:r>
            <a:r>
              <a:rPr sz="1600" b="1" spc="-5" dirty="0">
                <a:solidFill>
                  <a:srgbClr val="FFFFFF"/>
                </a:solidFill>
                <a:latin typeface="Arial"/>
                <a:cs typeface="Arial"/>
              </a:rPr>
              <a:t>H</a:t>
            </a:r>
            <a:r>
              <a:rPr sz="1600" b="1" spc="-40" dirty="0">
                <a:solidFill>
                  <a:srgbClr val="FFFFFF"/>
                </a:solidFill>
                <a:latin typeface="Arial"/>
                <a:cs typeface="Arial"/>
              </a:rPr>
              <a:t> </a:t>
            </a:r>
            <a:r>
              <a:rPr sz="1600" b="1" spc="-10" dirty="0">
                <a:solidFill>
                  <a:srgbClr val="FFFFFF"/>
                </a:solidFill>
                <a:latin typeface="Arial"/>
                <a:cs typeface="Arial"/>
              </a:rPr>
              <a:t>CNG</a:t>
            </a:r>
            <a:endParaRPr sz="1600">
              <a:latin typeface="Arial"/>
              <a:cs typeface="Arial"/>
            </a:endParaRPr>
          </a:p>
        </p:txBody>
      </p:sp>
      <p:sp>
        <p:nvSpPr>
          <p:cNvPr id="16" name="object 16"/>
          <p:cNvSpPr/>
          <p:nvPr/>
        </p:nvSpPr>
        <p:spPr>
          <a:xfrm>
            <a:off x="0" y="314959"/>
            <a:ext cx="3636645" cy="503555"/>
          </a:xfrm>
          <a:custGeom>
            <a:avLst/>
            <a:gdLst/>
            <a:ahLst/>
            <a:cxnLst/>
            <a:rect l="l" t="t" r="r" b="b"/>
            <a:pathLst>
              <a:path w="3636645" h="503555">
                <a:moveTo>
                  <a:pt x="3636238" y="251396"/>
                </a:moveTo>
                <a:lnTo>
                  <a:pt x="3620363" y="210959"/>
                </a:lnTo>
                <a:lnTo>
                  <a:pt x="3582263" y="174790"/>
                </a:lnTo>
                <a:lnTo>
                  <a:pt x="3530600" y="143522"/>
                </a:lnTo>
                <a:lnTo>
                  <a:pt x="3474085" y="117779"/>
                </a:lnTo>
                <a:lnTo>
                  <a:pt x="3421392" y="98209"/>
                </a:lnTo>
                <a:lnTo>
                  <a:pt x="3381222" y="85432"/>
                </a:lnTo>
                <a:lnTo>
                  <a:pt x="3363087" y="80264"/>
                </a:lnTo>
                <a:lnTo>
                  <a:pt x="3363087" y="78867"/>
                </a:lnTo>
                <a:lnTo>
                  <a:pt x="1886458" y="78867"/>
                </a:lnTo>
                <a:lnTo>
                  <a:pt x="1883664" y="78232"/>
                </a:lnTo>
                <a:lnTo>
                  <a:pt x="1883664" y="78994"/>
                </a:lnTo>
                <a:lnTo>
                  <a:pt x="1539240" y="2044"/>
                </a:lnTo>
                <a:lnTo>
                  <a:pt x="1539240" y="1270"/>
                </a:lnTo>
                <a:lnTo>
                  <a:pt x="1538224" y="1270"/>
                </a:lnTo>
                <a:lnTo>
                  <a:pt x="1538224" y="0"/>
                </a:lnTo>
                <a:lnTo>
                  <a:pt x="0" y="0"/>
                </a:lnTo>
                <a:lnTo>
                  <a:pt x="0" y="1270"/>
                </a:lnTo>
                <a:lnTo>
                  <a:pt x="0" y="502920"/>
                </a:lnTo>
                <a:lnTo>
                  <a:pt x="1539240" y="502920"/>
                </a:lnTo>
                <a:lnTo>
                  <a:pt x="1539240" y="503428"/>
                </a:lnTo>
                <a:lnTo>
                  <a:pt x="1883664" y="426466"/>
                </a:lnTo>
                <a:lnTo>
                  <a:pt x="1883664" y="427228"/>
                </a:lnTo>
                <a:lnTo>
                  <a:pt x="1885823" y="426720"/>
                </a:lnTo>
                <a:lnTo>
                  <a:pt x="1886458" y="426593"/>
                </a:lnTo>
                <a:lnTo>
                  <a:pt x="3361690" y="426593"/>
                </a:lnTo>
                <a:lnTo>
                  <a:pt x="3361690" y="426720"/>
                </a:lnTo>
                <a:lnTo>
                  <a:pt x="3361944" y="426593"/>
                </a:lnTo>
                <a:lnTo>
                  <a:pt x="3363087" y="426593"/>
                </a:lnTo>
                <a:lnTo>
                  <a:pt x="3363087" y="426212"/>
                </a:lnTo>
                <a:lnTo>
                  <a:pt x="3463544" y="392049"/>
                </a:lnTo>
                <a:lnTo>
                  <a:pt x="3521608" y="367055"/>
                </a:lnTo>
                <a:lnTo>
                  <a:pt x="3566515" y="342582"/>
                </a:lnTo>
                <a:lnTo>
                  <a:pt x="3599345" y="318693"/>
                </a:lnTo>
                <a:lnTo>
                  <a:pt x="3633114" y="273024"/>
                </a:lnTo>
                <a:lnTo>
                  <a:pt x="3636238" y="251396"/>
                </a:lnTo>
                <a:close/>
              </a:path>
            </a:pathLst>
          </a:custGeom>
          <a:solidFill>
            <a:srgbClr val="297AB3"/>
          </a:solidFill>
        </p:spPr>
        <p:txBody>
          <a:bodyPr wrap="square" lIns="0" tIns="0" rIns="0" bIns="0" rtlCol="0"/>
          <a:lstStyle/>
          <a:p>
            <a:endParaRPr/>
          </a:p>
        </p:txBody>
      </p:sp>
      <p:sp>
        <p:nvSpPr>
          <p:cNvPr id="17" name="object 17"/>
          <p:cNvSpPr txBox="1"/>
          <p:nvPr/>
        </p:nvSpPr>
        <p:spPr>
          <a:xfrm>
            <a:off x="190906" y="473455"/>
            <a:ext cx="2061845" cy="2692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Arial"/>
                <a:cs typeface="Arial"/>
              </a:rPr>
              <a:t>Station</a:t>
            </a:r>
            <a:r>
              <a:rPr sz="1600" b="1" spc="-35" dirty="0">
                <a:latin typeface="Arial"/>
                <a:cs typeface="Arial"/>
              </a:rPr>
              <a:t> </a:t>
            </a:r>
            <a:r>
              <a:rPr sz="1600" b="1" spc="-15" dirty="0">
                <a:latin typeface="Arial"/>
                <a:cs typeface="Arial"/>
              </a:rPr>
              <a:t>Technologies</a:t>
            </a:r>
            <a:endParaRPr sz="1600">
              <a:latin typeface="Arial"/>
              <a:cs typeface="Arial"/>
            </a:endParaRPr>
          </a:p>
        </p:txBody>
      </p:sp>
      <p:grpSp>
        <p:nvGrpSpPr>
          <p:cNvPr id="18" name="object 18"/>
          <p:cNvGrpSpPr/>
          <p:nvPr/>
        </p:nvGrpSpPr>
        <p:grpSpPr>
          <a:xfrm>
            <a:off x="190500" y="0"/>
            <a:ext cx="11619230" cy="6536690"/>
            <a:chOff x="190500" y="0"/>
            <a:chExt cx="11619230" cy="6536690"/>
          </a:xfrm>
        </p:grpSpPr>
        <p:pic>
          <p:nvPicPr>
            <p:cNvPr id="19" name="object 19"/>
            <p:cNvPicPr/>
            <p:nvPr/>
          </p:nvPicPr>
          <p:blipFill>
            <a:blip r:embed="rId7" cstate="print"/>
            <a:stretch>
              <a:fillRect/>
            </a:stretch>
          </p:blipFill>
          <p:spPr>
            <a:xfrm>
              <a:off x="11385804" y="0"/>
              <a:ext cx="423672" cy="868679"/>
            </a:xfrm>
            <a:prstGeom prst="rect">
              <a:avLst/>
            </a:prstGeom>
          </p:spPr>
        </p:pic>
        <p:pic>
          <p:nvPicPr>
            <p:cNvPr id="20" name="object 20"/>
            <p:cNvPicPr/>
            <p:nvPr/>
          </p:nvPicPr>
          <p:blipFill>
            <a:blip r:embed="rId8" cstate="print"/>
            <a:stretch>
              <a:fillRect/>
            </a:stretch>
          </p:blipFill>
          <p:spPr>
            <a:xfrm>
              <a:off x="190500" y="6144767"/>
              <a:ext cx="393192" cy="391667"/>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5080" y="676782"/>
            <a:ext cx="5481320" cy="696595"/>
          </a:xfrm>
          <a:prstGeom prst="rect">
            <a:avLst/>
          </a:prstGeom>
        </p:spPr>
        <p:txBody>
          <a:bodyPr vert="horz" wrap="square" lIns="0" tIns="13335" rIns="0" bIns="0" rtlCol="0">
            <a:spAutoFit/>
          </a:bodyPr>
          <a:lstStyle/>
          <a:p>
            <a:pPr marL="12700">
              <a:lnSpc>
                <a:spcPct val="100000"/>
              </a:lnSpc>
              <a:spcBef>
                <a:spcPts val="105"/>
              </a:spcBef>
            </a:pPr>
            <a:r>
              <a:rPr dirty="0">
                <a:solidFill>
                  <a:srgbClr val="1F5F8A"/>
                </a:solidFill>
              </a:rPr>
              <a:t>MLB</a:t>
            </a:r>
            <a:r>
              <a:rPr spc="-35" dirty="0">
                <a:solidFill>
                  <a:srgbClr val="1F5F8A"/>
                </a:solidFill>
              </a:rPr>
              <a:t> </a:t>
            </a:r>
            <a:r>
              <a:rPr spc="-5" dirty="0" smtClean="0">
                <a:solidFill>
                  <a:srgbClr val="1F5F8A"/>
                </a:solidFill>
              </a:rPr>
              <a:t>GROUP</a:t>
            </a:r>
            <a:endParaRPr spc="-50" dirty="0">
              <a:solidFill>
                <a:srgbClr val="1F5F8A"/>
              </a:solidFill>
            </a:endParaRPr>
          </a:p>
        </p:txBody>
      </p:sp>
      <p:sp>
        <p:nvSpPr>
          <p:cNvPr id="3" name="object 3"/>
          <p:cNvSpPr txBox="1"/>
          <p:nvPr/>
        </p:nvSpPr>
        <p:spPr>
          <a:xfrm>
            <a:off x="542340" y="1371600"/>
            <a:ext cx="11267136" cy="5183470"/>
          </a:xfrm>
          <a:prstGeom prst="rect">
            <a:avLst/>
          </a:prstGeom>
        </p:spPr>
        <p:txBody>
          <a:bodyPr vert="horz" wrap="square" lIns="0" tIns="12700" rIns="0" bIns="0" rtlCol="0">
            <a:spAutoFit/>
          </a:bodyPr>
          <a:lstStyle/>
          <a:p>
            <a:r>
              <a:rPr lang="en-US" sz="2400" b="1" dirty="0"/>
              <a:t>Company Overview</a:t>
            </a:r>
          </a:p>
          <a:p>
            <a:r>
              <a:rPr lang="en-US" sz="2400" dirty="0"/>
              <a:t>We are the global leader in fuel </a:t>
            </a:r>
            <a:r>
              <a:rPr lang="en-US" sz="2400" dirty="0" smtClean="0"/>
              <a:t>equipment </a:t>
            </a:r>
            <a:r>
              <a:rPr lang="en-US" sz="2400" dirty="0"/>
              <a:t>and automation solutions, with an established presence in over 85 countries. Our cutting-edge equipment and technologies serve more than 55,000 fuel stations worldwide, including key partnerships with industry giants such as </a:t>
            </a:r>
            <a:r>
              <a:rPr lang="en-US" sz="2400" dirty="0" err="1"/>
              <a:t>TotalEnergies</a:t>
            </a:r>
            <a:r>
              <a:rPr lang="en-US" sz="2400" dirty="0"/>
              <a:t>, Shell, BP, </a:t>
            </a:r>
            <a:r>
              <a:rPr lang="en-US" sz="2400" dirty="0" err="1"/>
              <a:t>Petronas</a:t>
            </a:r>
            <a:r>
              <a:rPr lang="en-US" sz="2400" dirty="0"/>
              <a:t>, ExxonMobil, and Chevron. With decades of expertise, we specialize in delivering reliable, innovative systems that enhance operational efficiency and safety in fueling </a:t>
            </a:r>
            <a:r>
              <a:rPr lang="en-US" sz="2400" dirty="0" smtClean="0"/>
              <a:t>operations and equipment for markets and convenience stores.</a:t>
            </a:r>
            <a:endParaRPr lang="en-US" sz="2400" dirty="0"/>
          </a:p>
          <a:p>
            <a:endParaRPr lang="en-US" sz="2400" b="1" dirty="0" smtClean="0"/>
          </a:p>
          <a:p>
            <a:r>
              <a:rPr lang="en-US" sz="2400" b="1" dirty="0" smtClean="0"/>
              <a:t>Commercial </a:t>
            </a:r>
            <a:r>
              <a:rPr lang="en-US" sz="2400" b="1" dirty="0"/>
              <a:t>Coffee Machines for Convenience Retail</a:t>
            </a:r>
          </a:p>
          <a:p>
            <a:r>
              <a:rPr lang="en-US" sz="2400" dirty="0"/>
              <a:t>In addition to our fuel-related offerings, we are also a leading supplier of commercial automatic coffee machines, specifically designed to enhance efficiency and service quality in convenience stores, gas stations, and hospitality settings. These high-performance machines deliver premium, consistent coffee with minimal effort, allowing you to serve your customers quickly and reliably</a:t>
            </a:r>
            <a:r>
              <a:rPr lang="en-US" sz="2400" dirty="0" smtClean="0"/>
              <a:t>.</a:t>
            </a:r>
            <a:endParaRPr lang="en-US" sz="2400" dirty="0"/>
          </a:p>
        </p:txBody>
      </p:sp>
      <p:pic>
        <p:nvPicPr>
          <p:cNvPr id="4" name="object 4"/>
          <p:cNvPicPr/>
          <p:nvPr/>
        </p:nvPicPr>
        <p:blipFill>
          <a:blip r:embed="rId2" cstate="print"/>
          <a:stretch>
            <a:fillRect/>
          </a:stretch>
        </p:blipFill>
        <p:spPr>
          <a:xfrm>
            <a:off x="11385804" y="0"/>
            <a:ext cx="423672" cy="86867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55045" y="2329652"/>
            <a:ext cx="9240970" cy="4528344"/>
          </a:xfrm>
          <a:prstGeom prst="rect">
            <a:avLst/>
          </a:prstGeom>
        </p:spPr>
      </p:pic>
      <p:pic>
        <p:nvPicPr>
          <p:cNvPr id="3" name="object 3"/>
          <p:cNvPicPr/>
          <p:nvPr/>
        </p:nvPicPr>
        <p:blipFill>
          <a:blip r:embed="rId3" cstate="print"/>
          <a:stretch>
            <a:fillRect/>
          </a:stretch>
        </p:blipFill>
        <p:spPr>
          <a:xfrm>
            <a:off x="4110228" y="300227"/>
            <a:ext cx="5684520" cy="630936"/>
          </a:xfrm>
          <a:prstGeom prst="rect">
            <a:avLst/>
          </a:prstGeom>
        </p:spPr>
      </p:pic>
      <p:sp>
        <p:nvSpPr>
          <p:cNvPr id="4" name="object 4"/>
          <p:cNvSpPr txBox="1"/>
          <p:nvPr/>
        </p:nvSpPr>
        <p:spPr>
          <a:xfrm>
            <a:off x="7325614" y="5851042"/>
            <a:ext cx="1289685" cy="269240"/>
          </a:xfrm>
          <a:prstGeom prst="rect">
            <a:avLst/>
          </a:prstGeom>
        </p:spPr>
        <p:txBody>
          <a:bodyPr vert="horz" wrap="square" lIns="0" tIns="12065" rIns="0" bIns="0" rtlCol="0">
            <a:spAutoFit/>
          </a:bodyPr>
          <a:lstStyle/>
          <a:p>
            <a:pPr marL="12700">
              <a:lnSpc>
                <a:spcPct val="100000"/>
              </a:lnSpc>
              <a:spcBef>
                <a:spcPts val="95"/>
              </a:spcBef>
            </a:pPr>
            <a:r>
              <a:rPr sz="1600" b="1" spc="-10" dirty="0">
                <a:latin typeface="Arial"/>
                <a:cs typeface="Arial"/>
              </a:rPr>
              <a:t>ROBOLINE</a:t>
            </a:r>
            <a:r>
              <a:rPr sz="1600" b="1" spc="-20" dirty="0">
                <a:latin typeface="Arial"/>
                <a:cs typeface="Arial"/>
              </a:rPr>
              <a:t> </a:t>
            </a:r>
            <a:r>
              <a:rPr sz="1600" b="1" spc="-5" dirty="0">
                <a:latin typeface="Arial"/>
                <a:cs typeface="Arial"/>
              </a:rPr>
              <a:t>X</a:t>
            </a:r>
            <a:endParaRPr sz="1600">
              <a:latin typeface="Arial"/>
              <a:cs typeface="Arial"/>
            </a:endParaRPr>
          </a:p>
        </p:txBody>
      </p:sp>
      <p:sp>
        <p:nvSpPr>
          <p:cNvPr id="5" name="object 5"/>
          <p:cNvSpPr/>
          <p:nvPr/>
        </p:nvSpPr>
        <p:spPr>
          <a:xfrm>
            <a:off x="0" y="356615"/>
            <a:ext cx="3801110" cy="502920"/>
          </a:xfrm>
          <a:custGeom>
            <a:avLst/>
            <a:gdLst/>
            <a:ahLst/>
            <a:cxnLst/>
            <a:rect l="l" t="t" r="r" b="b"/>
            <a:pathLst>
              <a:path w="3801110" h="502919">
                <a:moveTo>
                  <a:pt x="3800830" y="250888"/>
                </a:moveTo>
                <a:lnTo>
                  <a:pt x="3784955" y="210451"/>
                </a:lnTo>
                <a:lnTo>
                  <a:pt x="3746855" y="174282"/>
                </a:lnTo>
                <a:lnTo>
                  <a:pt x="3695192" y="143014"/>
                </a:lnTo>
                <a:lnTo>
                  <a:pt x="3638677" y="117271"/>
                </a:lnTo>
                <a:lnTo>
                  <a:pt x="3585984" y="97701"/>
                </a:lnTo>
                <a:lnTo>
                  <a:pt x="3545814" y="84924"/>
                </a:lnTo>
                <a:lnTo>
                  <a:pt x="3527679" y="79756"/>
                </a:lnTo>
                <a:lnTo>
                  <a:pt x="3527679" y="78359"/>
                </a:lnTo>
                <a:lnTo>
                  <a:pt x="2051050" y="78359"/>
                </a:lnTo>
                <a:lnTo>
                  <a:pt x="2048256" y="77724"/>
                </a:lnTo>
                <a:lnTo>
                  <a:pt x="2048256" y="78486"/>
                </a:lnTo>
                <a:lnTo>
                  <a:pt x="1703832" y="1524"/>
                </a:lnTo>
                <a:lnTo>
                  <a:pt x="1703832" y="381"/>
                </a:lnTo>
                <a:lnTo>
                  <a:pt x="1702816" y="127"/>
                </a:lnTo>
                <a:lnTo>
                  <a:pt x="1702181" y="0"/>
                </a:lnTo>
                <a:lnTo>
                  <a:pt x="118402" y="0"/>
                </a:lnTo>
                <a:lnTo>
                  <a:pt x="62458" y="5943"/>
                </a:lnTo>
                <a:lnTo>
                  <a:pt x="17106" y="22186"/>
                </a:lnTo>
                <a:lnTo>
                  <a:pt x="0" y="35788"/>
                </a:lnTo>
                <a:lnTo>
                  <a:pt x="0" y="467144"/>
                </a:lnTo>
                <a:lnTo>
                  <a:pt x="17106" y="480745"/>
                </a:lnTo>
                <a:lnTo>
                  <a:pt x="62458" y="496989"/>
                </a:lnTo>
                <a:lnTo>
                  <a:pt x="118402" y="502920"/>
                </a:lnTo>
                <a:lnTo>
                  <a:pt x="1702181" y="502920"/>
                </a:lnTo>
                <a:lnTo>
                  <a:pt x="1703832" y="502539"/>
                </a:lnTo>
                <a:lnTo>
                  <a:pt x="1703832" y="502920"/>
                </a:lnTo>
                <a:lnTo>
                  <a:pt x="2048256" y="425958"/>
                </a:lnTo>
                <a:lnTo>
                  <a:pt x="2048256" y="426720"/>
                </a:lnTo>
                <a:lnTo>
                  <a:pt x="2050415" y="426212"/>
                </a:lnTo>
                <a:lnTo>
                  <a:pt x="2051050" y="426085"/>
                </a:lnTo>
                <a:lnTo>
                  <a:pt x="3526282" y="426085"/>
                </a:lnTo>
                <a:lnTo>
                  <a:pt x="3526282" y="426212"/>
                </a:lnTo>
                <a:lnTo>
                  <a:pt x="3526536" y="426085"/>
                </a:lnTo>
                <a:lnTo>
                  <a:pt x="3527679" y="426085"/>
                </a:lnTo>
                <a:lnTo>
                  <a:pt x="3527679" y="425704"/>
                </a:lnTo>
                <a:lnTo>
                  <a:pt x="3628136" y="391541"/>
                </a:lnTo>
                <a:lnTo>
                  <a:pt x="3686200" y="366547"/>
                </a:lnTo>
                <a:lnTo>
                  <a:pt x="3731107" y="342074"/>
                </a:lnTo>
                <a:lnTo>
                  <a:pt x="3763937" y="318185"/>
                </a:lnTo>
                <a:lnTo>
                  <a:pt x="3797706" y="272516"/>
                </a:lnTo>
                <a:lnTo>
                  <a:pt x="3800830" y="250888"/>
                </a:lnTo>
                <a:close/>
              </a:path>
            </a:pathLst>
          </a:custGeom>
          <a:solidFill>
            <a:srgbClr val="297AB3"/>
          </a:solidFill>
        </p:spPr>
        <p:txBody>
          <a:bodyPr wrap="square" lIns="0" tIns="0" rIns="0" bIns="0" rtlCol="0"/>
          <a:lstStyle/>
          <a:p>
            <a:endParaRPr/>
          </a:p>
        </p:txBody>
      </p:sp>
      <p:sp>
        <p:nvSpPr>
          <p:cNvPr id="6" name="object 6"/>
          <p:cNvSpPr txBox="1"/>
          <p:nvPr/>
        </p:nvSpPr>
        <p:spPr>
          <a:xfrm>
            <a:off x="190906" y="473455"/>
            <a:ext cx="2061845" cy="2692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Arial"/>
                <a:cs typeface="Arial"/>
              </a:rPr>
              <a:t>Station</a:t>
            </a:r>
            <a:r>
              <a:rPr sz="1600" b="1" spc="-35" dirty="0">
                <a:latin typeface="Arial"/>
                <a:cs typeface="Arial"/>
              </a:rPr>
              <a:t> </a:t>
            </a:r>
            <a:r>
              <a:rPr sz="1600" b="1" spc="-15" dirty="0">
                <a:latin typeface="Arial"/>
                <a:cs typeface="Arial"/>
              </a:rPr>
              <a:t>Technologies</a:t>
            </a:r>
            <a:endParaRPr sz="1600">
              <a:latin typeface="Arial"/>
              <a:cs typeface="Arial"/>
            </a:endParaRPr>
          </a:p>
        </p:txBody>
      </p:sp>
      <p:pic>
        <p:nvPicPr>
          <p:cNvPr id="7" name="object 7"/>
          <p:cNvPicPr/>
          <p:nvPr/>
        </p:nvPicPr>
        <p:blipFill>
          <a:blip r:embed="rId4" cstate="print"/>
          <a:stretch>
            <a:fillRect/>
          </a:stretch>
        </p:blipFill>
        <p:spPr>
          <a:xfrm>
            <a:off x="489949" y="6064709"/>
            <a:ext cx="372277" cy="370834"/>
          </a:xfrm>
          <a:prstGeom prst="rect">
            <a:avLst/>
          </a:prstGeom>
        </p:spPr>
      </p:pic>
      <p:pic>
        <p:nvPicPr>
          <p:cNvPr id="8" name="object 8"/>
          <p:cNvPicPr/>
          <p:nvPr/>
        </p:nvPicPr>
        <p:blipFill>
          <a:blip r:embed="rId5" cstate="print"/>
          <a:stretch>
            <a:fillRect/>
          </a:stretch>
        </p:blipFill>
        <p:spPr>
          <a:xfrm>
            <a:off x="11385804" y="0"/>
            <a:ext cx="423672" cy="86867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951512" y="2084832"/>
            <a:ext cx="2230075" cy="3611879"/>
          </a:xfrm>
          <a:prstGeom prst="rect">
            <a:avLst/>
          </a:prstGeom>
        </p:spPr>
      </p:pic>
      <p:grpSp>
        <p:nvGrpSpPr>
          <p:cNvPr id="3" name="object 3"/>
          <p:cNvGrpSpPr/>
          <p:nvPr/>
        </p:nvGrpSpPr>
        <p:grpSpPr>
          <a:xfrm>
            <a:off x="1146047" y="1580388"/>
            <a:ext cx="5908675" cy="3717290"/>
            <a:chOff x="1146047" y="1580388"/>
            <a:chExt cx="5908675" cy="3717290"/>
          </a:xfrm>
        </p:grpSpPr>
        <p:pic>
          <p:nvPicPr>
            <p:cNvPr id="4" name="object 4"/>
            <p:cNvPicPr/>
            <p:nvPr/>
          </p:nvPicPr>
          <p:blipFill>
            <a:blip r:embed="rId3" cstate="print"/>
            <a:stretch>
              <a:fillRect/>
            </a:stretch>
          </p:blipFill>
          <p:spPr>
            <a:xfrm>
              <a:off x="4301951" y="1983745"/>
              <a:ext cx="2752644" cy="2515102"/>
            </a:xfrm>
            <a:prstGeom prst="rect">
              <a:avLst/>
            </a:prstGeom>
          </p:spPr>
        </p:pic>
        <p:pic>
          <p:nvPicPr>
            <p:cNvPr id="5" name="object 5"/>
            <p:cNvPicPr/>
            <p:nvPr/>
          </p:nvPicPr>
          <p:blipFill>
            <a:blip r:embed="rId4" cstate="print"/>
            <a:stretch>
              <a:fillRect/>
            </a:stretch>
          </p:blipFill>
          <p:spPr>
            <a:xfrm>
              <a:off x="1146047" y="1580388"/>
              <a:ext cx="2727960" cy="3717036"/>
            </a:xfrm>
            <a:prstGeom prst="rect">
              <a:avLst/>
            </a:prstGeom>
          </p:spPr>
        </p:pic>
        <p:sp>
          <p:nvSpPr>
            <p:cNvPr id="6" name="object 6"/>
            <p:cNvSpPr/>
            <p:nvPr/>
          </p:nvSpPr>
          <p:spPr>
            <a:xfrm>
              <a:off x="3448049" y="3225545"/>
              <a:ext cx="2084705" cy="213360"/>
            </a:xfrm>
            <a:custGeom>
              <a:avLst/>
              <a:gdLst/>
              <a:ahLst/>
              <a:cxnLst/>
              <a:rect l="l" t="t" r="r" b="b"/>
              <a:pathLst>
                <a:path w="2084704" h="213360">
                  <a:moveTo>
                    <a:pt x="2084324" y="0"/>
                  </a:moveTo>
                  <a:lnTo>
                    <a:pt x="1096137" y="0"/>
                  </a:lnTo>
                  <a:lnTo>
                    <a:pt x="0" y="213359"/>
                  </a:lnTo>
                </a:path>
              </a:pathLst>
            </a:custGeom>
            <a:ln w="10668">
              <a:solidFill>
                <a:srgbClr val="3DA2DC"/>
              </a:solidFill>
            </a:ln>
          </p:spPr>
          <p:txBody>
            <a:bodyPr wrap="square" lIns="0" tIns="0" rIns="0" bIns="0" rtlCol="0"/>
            <a:lstStyle/>
            <a:p>
              <a:endParaRPr/>
            </a:p>
          </p:txBody>
        </p:sp>
      </p:grpSp>
      <p:sp>
        <p:nvSpPr>
          <p:cNvPr id="7" name="object 7"/>
          <p:cNvSpPr txBox="1"/>
          <p:nvPr/>
        </p:nvSpPr>
        <p:spPr>
          <a:xfrm>
            <a:off x="2131314" y="5719368"/>
            <a:ext cx="1229360" cy="269240"/>
          </a:xfrm>
          <a:prstGeom prst="rect">
            <a:avLst/>
          </a:prstGeom>
        </p:spPr>
        <p:txBody>
          <a:bodyPr vert="horz" wrap="square" lIns="0" tIns="12065" rIns="0" bIns="0" rtlCol="0">
            <a:spAutoFit/>
          </a:bodyPr>
          <a:lstStyle/>
          <a:p>
            <a:pPr marL="12700">
              <a:lnSpc>
                <a:spcPct val="100000"/>
              </a:lnSpc>
              <a:spcBef>
                <a:spcPts val="95"/>
              </a:spcBef>
            </a:pPr>
            <a:r>
              <a:rPr sz="1600" b="1" spc="-15" dirty="0">
                <a:solidFill>
                  <a:srgbClr val="44536A"/>
                </a:solidFill>
                <a:latin typeface="Arial"/>
                <a:cs typeface="Arial"/>
              </a:rPr>
              <a:t>CASHEX</a:t>
            </a:r>
            <a:r>
              <a:rPr sz="1600" b="1" spc="-25" dirty="0">
                <a:solidFill>
                  <a:srgbClr val="44536A"/>
                </a:solidFill>
                <a:latin typeface="Arial"/>
                <a:cs typeface="Arial"/>
              </a:rPr>
              <a:t> </a:t>
            </a:r>
            <a:r>
              <a:rPr sz="1600" b="1" spc="-10" dirty="0">
                <a:solidFill>
                  <a:srgbClr val="44536A"/>
                </a:solidFill>
                <a:latin typeface="Arial"/>
                <a:cs typeface="Arial"/>
              </a:rPr>
              <a:t>OD</a:t>
            </a:r>
            <a:endParaRPr sz="1600">
              <a:latin typeface="Arial"/>
              <a:cs typeface="Arial"/>
            </a:endParaRPr>
          </a:p>
        </p:txBody>
      </p:sp>
      <p:sp>
        <p:nvSpPr>
          <p:cNvPr id="8" name="object 8"/>
          <p:cNvSpPr txBox="1"/>
          <p:nvPr/>
        </p:nvSpPr>
        <p:spPr>
          <a:xfrm>
            <a:off x="9055100" y="5680049"/>
            <a:ext cx="1231900"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44536A"/>
                </a:solidFill>
                <a:latin typeface="Arial"/>
                <a:cs typeface="Arial"/>
              </a:rPr>
              <a:t>CASHEX</a:t>
            </a:r>
            <a:r>
              <a:rPr sz="1600" b="1" spc="-45" dirty="0">
                <a:solidFill>
                  <a:srgbClr val="44536A"/>
                </a:solidFill>
                <a:latin typeface="Arial"/>
                <a:cs typeface="Arial"/>
              </a:rPr>
              <a:t> </a:t>
            </a:r>
            <a:r>
              <a:rPr sz="1600" b="1" spc="-5" dirty="0">
                <a:solidFill>
                  <a:srgbClr val="44536A"/>
                </a:solidFill>
                <a:latin typeface="Arial"/>
                <a:cs typeface="Arial"/>
              </a:rPr>
              <a:t>OK</a:t>
            </a:r>
            <a:endParaRPr sz="1600">
              <a:latin typeface="Arial"/>
              <a:cs typeface="Arial"/>
            </a:endParaRPr>
          </a:p>
        </p:txBody>
      </p:sp>
      <p:pic>
        <p:nvPicPr>
          <p:cNvPr id="9" name="object 9"/>
          <p:cNvPicPr/>
          <p:nvPr/>
        </p:nvPicPr>
        <p:blipFill>
          <a:blip r:embed="rId5" cstate="print"/>
          <a:stretch>
            <a:fillRect/>
          </a:stretch>
        </p:blipFill>
        <p:spPr>
          <a:xfrm>
            <a:off x="5056642" y="1073658"/>
            <a:ext cx="4039708" cy="542925"/>
          </a:xfrm>
          <a:prstGeom prst="rect">
            <a:avLst/>
          </a:prstGeom>
        </p:spPr>
      </p:pic>
      <p:sp>
        <p:nvSpPr>
          <p:cNvPr id="10" name="object 10"/>
          <p:cNvSpPr txBox="1"/>
          <p:nvPr/>
        </p:nvSpPr>
        <p:spPr>
          <a:xfrm>
            <a:off x="4404105" y="4604080"/>
            <a:ext cx="2619375" cy="513715"/>
          </a:xfrm>
          <a:prstGeom prst="rect">
            <a:avLst/>
          </a:prstGeom>
        </p:spPr>
        <p:txBody>
          <a:bodyPr vert="horz" wrap="square" lIns="0" tIns="12065" rIns="0" bIns="0" rtlCol="0">
            <a:spAutoFit/>
          </a:bodyPr>
          <a:lstStyle/>
          <a:p>
            <a:pPr algn="ctr">
              <a:lnSpc>
                <a:spcPct val="100000"/>
              </a:lnSpc>
              <a:spcBef>
                <a:spcPts val="95"/>
              </a:spcBef>
            </a:pPr>
            <a:r>
              <a:rPr sz="1600" b="1" spc="-10" dirty="0">
                <a:solidFill>
                  <a:srgbClr val="44536A"/>
                </a:solidFill>
                <a:latin typeface="Arial"/>
                <a:cs typeface="Arial"/>
              </a:rPr>
              <a:t>MEPSAN</a:t>
            </a:r>
            <a:r>
              <a:rPr sz="1600" b="1" spc="5" dirty="0">
                <a:solidFill>
                  <a:srgbClr val="44536A"/>
                </a:solidFill>
                <a:latin typeface="Arial"/>
                <a:cs typeface="Arial"/>
              </a:rPr>
              <a:t> </a:t>
            </a:r>
            <a:r>
              <a:rPr sz="1600" b="1" spc="-15" dirty="0">
                <a:solidFill>
                  <a:srgbClr val="44536A"/>
                </a:solidFill>
                <a:latin typeface="Arial"/>
                <a:cs typeface="Arial"/>
              </a:rPr>
              <a:t>CASH</a:t>
            </a:r>
            <a:r>
              <a:rPr sz="1600" b="1" spc="20" dirty="0">
                <a:solidFill>
                  <a:srgbClr val="44536A"/>
                </a:solidFill>
                <a:latin typeface="Arial"/>
                <a:cs typeface="Arial"/>
              </a:rPr>
              <a:t> </a:t>
            </a:r>
            <a:r>
              <a:rPr sz="1600" b="1" spc="-5" dirty="0">
                <a:solidFill>
                  <a:srgbClr val="44536A"/>
                </a:solidFill>
                <a:latin typeface="Arial"/>
                <a:cs typeface="Arial"/>
              </a:rPr>
              <a:t>REGISTER</a:t>
            </a:r>
            <a:endParaRPr sz="1600">
              <a:latin typeface="Arial"/>
              <a:cs typeface="Arial"/>
            </a:endParaRPr>
          </a:p>
          <a:p>
            <a:pPr algn="ctr">
              <a:lnSpc>
                <a:spcPct val="100000"/>
              </a:lnSpc>
              <a:spcBef>
                <a:spcPts val="5"/>
              </a:spcBef>
            </a:pPr>
            <a:r>
              <a:rPr sz="1600" b="1" spc="-5" dirty="0">
                <a:solidFill>
                  <a:srgbClr val="44536A"/>
                </a:solidFill>
                <a:latin typeface="Arial"/>
                <a:cs typeface="Arial"/>
              </a:rPr>
              <a:t>MODELS</a:t>
            </a:r>
            <a:endParaRPr sz="1600">
              <a:latin typeface="Arial"/>
              <a:cs typeface="Arial"/>
            </a:endParaRPr>
          </a:p>
        </p:txBody>
      </p:sp>
      <p:sp>
        <p:nvSpPr>
          <p:cNvPr id="11" name="object 11"/>
          <p:cNvSpPr txBox="1">
            <a:spLocks noGrp="1"/>
          </p:cNvSpPr>
          <p:nvPr>
            <p:ph type="title"/>
          </p:nvPr>
        </p:nvSpPr>
        <p:spPr>
          <a:xfrm>
            <a:off x="3920109" y="243586"/>
            <a:ext cx="7171690" cy="696595"/>
          </a:xfrm>
          <a:prstGeom prst="rect">
            <a:avLst/>
          </a:prstGeom>
        </p:spPr>
        <p:txBody>
          <a:bodyPr vert="horz" wrap="square" lIns="0" tIns="12700" rIns="0" bIns="0" rtlCol="0">
            <a:spAutoFit/>
          </a:bodyPr>
          <a:lstStyle/>
          <a:p>
            <a:pPr marL="12700">
              <a:lnSpc>
                <a:spcPct val="100000"/>
              </a:lnSpc>
              <a:spcBef>
                <a:spcPts val="100"/>
              </a:spcBef>
            </a:pPr>
            <a:r>
              <a:rPr dirty="0">
                <a:solidFill>
                  <a:srgbClr val="1F5F8A"/>
                </a:solidFill>
              </a:rPr>
              <a:t>MEPSAN</a:t>
            </a:r>
            <a:r>
              <a:rPr spc="-50" dirty="0">
                <a:solidFill>
                  <a:srgbClr val="1F5F8A"/>
                </a:solidFill>
              </a:rPr>
              <a:t> </a:t>
            </a:r>
            <a:r>
              <a:rPr dirty="0">
                <a:solidFill>
                  <a:srgbClr val="1F5F8A"/>
                </a:solidFill>
              </a:rPr>
              <a:t>CASH</a:t>
            </a:r>
            <a:r>
              <a:rPr spc="-20" dirty="0">
                <a:solidFill>
                  <a:srgbClr val="1F5F8A"/>
                </a:solidFill>
              </a:rPr>
              <a:t> </a:t>
            </a:r>
            <a:r>
              <a:rPr dirty="0">
                <a:solidFill>
                  <a:srgbClr val="1F5F8A"/>
                </a:solidFill>
              </a:rPr>
              <a:t>REGISTER</a:t>
            </a:r>
          </a:p>
        </p:txBody>
      </p:sp>
      <p:pic>
        <p:nvPicPr>
          <p:cNvPr id="12" name="object 12"/>
          <p:cNvPicPr/>
          <p:nvPr/>
        </p:nvPicPr>
        <p:blipFill>
          <a:blip r:embed="rId6" cstate="print"/>
          <a:stretch>
            <a:fillRect/>
          </a:stretch>
        </p:blipFill>
        <p:spPr>
          <a:xfrm>
            <a:off x="422861" y="5994637"/>
            <a:ext cx="370834" cy="372277"/>
          </a:xfrm>
          <a:prstGeom prst="rect">
            <a:avLst/>
          </a:prstGeom>
        </p:spPr>
      </p:pic>
      <p:sp>
        <p:nvSpPr>
          <p:cNvPr id="13" name="object 13"/>
          <p:cNvSpPr/>
          <p:nvPr/>
        </p:nvSpPr>
        <p:spPr>
          <a:xfrm>
            <a:off x="0" y="356615"/>
            <a:ext cx="3801110" cy="502920"/>
          </a:xfrm>
          <a:custGeom>
            <a:avLst/>
            <a:gdLst/>
            <a:ahLst/>
            <a:cxnLst/>
            <a:rect l="l" t="t" r="r" b="b"/>
            <a:pathLst>
              <a:path w="3801110" h="502919">
                <a:moveTo>
                  <a:pt x="3800830" y="250888"/>
                </a:moveTo>
                <a:lnTo>
                  <a:pt x="3784955" y="210451"/>
                </a:lnTo>
                <a:lnTo>
                  <a:pt x="3746855" y="174282"/>
                </a:lnTo>
                <a:lnTo>
                  <a:pt x="3695192" y="143014"/>
                </a:lnTo>
                <a:lnTo>
                  <a:pt x="3638677" y="117271"/>
                </a:lnTo>
                <a:lnTo>
                  <a:pt x="3585984" y="97701"/>
                </a:lnTo>
                <a:lnTo>
                  <a:pt x="3545814" y="84924"/>
                </a:lnTo>
                <a:lnTo>
                  <a:pt x="3527679" y="79756"/>
                </a:lnTo>
                <a:lnTo>
                  <a:pt x="3527679" y="78359"/>
                </a:lnTo>
                <a:lnTo>
                  <a:pt x="2051050" y="78359"/>
                </a:lnTo>
                <a:lnTo>
                  <a:pt x="2048256" y="77724"/>
                </a:lnTo>
                <a:lnTo>
                  <a:pt x="2048256" y="78486"/>
                </a:lnTo>
                <a:lnTo>
                  <a:pt x="1703832" y="1524"/>
                </a:lnTo>
                <a:lnTo>
                  <a:pt x="1703832" y="381"/>
                </a:lnTo>
                <a:lnTo>
                  <a:pt x="1702816" y="127"/>
                </a:lnTo>
                <a:lnTo>
                  <a:pt x="1702181" y="0"/>
                </a:lnTo>
                <a:lnTo>
                  <a:pt x="118402" y="0"/>
                </a:lnTo>
                <a:lnTo>
                  <a:pt x="62458" y="5943"/>
                </a:lnTo>
                <a:lnTo>
                  <a:pt x="17106" y="22186"/>
                </a:lnTo>
                <a:lnTo>
                  <a:pt x="0" y="35788"/>
                </a:lnTo>
                <a:lnTo>
                  <a:pt x="0" y="467144"/>
                </a:lnTo>
                <a:lnTo>
                  <a:pt x="17106" y="480745"/>
                </a:lnTo>
                <a:lnTo>
                  <a:pt x="62458" y="496989"/>
                </a:lnTo>
                <a:lnTo>
                  <a:pt x="118402" y="502920"/>
                </a:lnTo>
                <a:lnTo>
                  <a:pt x="1702181" y="502920"/>
                </a:lnTo>
                <a:lnTo>
                  <a:pt x="1703832" y="502539"/>
                </a:lnTo>
                <a:lnTo>
                  <a:pt x="1703832" y="502920"/>
                </a:lnTo>
                <a:lnTo>
                  <a:pt x="2048256" y="425958"/>
                </a:lnTo>
                <a:lnTo>
                  <a:pt x="2048256" y="426720"/>
                </a:lnTo>
                <a:lnTo>
                  <a:pt x="2050415" y="426212"/>
                </a:lnTo>
                <a:lnTo>
                  <a:pt x="2051050" y="426085"/>
                </a:lnTo>
                <a:lnTo>
                  <a:pt x="3526282" y="426085"/>
                </a:lnTo>
                <a:lnTo>
                  <a:pt x="3526282" y="426212"/>
                </a:lnTo>
                <a:lnTo>
                  <a:pt x="3526536" y="426085"/>
                </a:lnTo>
                <a:lnTo>
                  <a:pt x="3527679" y="426085"/>
                </a:lnTo>
                <a:lnTo>
                  <a:pt x="3527679" y="425704"/>
                </a:lnTo>
                <a:lnTo>
                  <a:pt x="3628136" y="391541"/>
                </a:lnTo>
                <a:lnTo>
                  <a:pt x="3686200" y="366547"/>
                </a:lnTo>
                <a:lnTo>
                  <a:pt x="3731107" y="342074"/>
                </a:lnTo>
                <a:lnTo>
                  <a:pt x="3763937" y="318185"/>
                </a:lnTo>
                <a:lnTo>
                  <a:pt x="3797706" y="272516"/>
                </a:lnTo>
                <a:lnTo>
                  <a:pt x="3800830" y="250888"/>
                </a:lnTo>
                <a:close/>
              </a:path>
            </a:pathLst>
          </a:custGeom>
          <a:solidFill>
            <a:srgbClr val="297AB3"/>
          </a:solidFill>
        </p:spPr>
        <p:txBody>
          <a:bodyPr wrap="square" lIns="0" tIns="0" rIns="0" bIns="0" rtlCol="0"/>
          <a:lstStyle/>
          <a:p>
            <a:endParaRPr/>
          </a:p>
        </p:txBody>
      </p:sp>
      <p:sp>
        <p:nvSpPr>
          <p:cNvPr id="14" name="object 14"/>
          <p:cNvSpPr txBox="1"/>
          <p:nvPr/>
        </p:nvSpPr>
        <p:spPr>
          <a:xfrm>
            <a:off x="190906" y="473455"/>
            <a:ext cx="2061845" cy="2692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Arial"/>
                <a:cs typeface="Arial"/>
              </a:rPr>
              <a:t>Station</a:t>
            </a:r>
            <a:r>
              <a:rPr sz="1600" b="1" spc="-35" dirty="0">
                <a:latin typeface="Arial"/>
                <a:cs typeface="Arial"/>
              </a:rPr>
              <a:t> </a:t>
            </a:r>
            <a:r>
              <a:rPr sz="1600" b="1" spc="-15" dirty="0">
                <a:latin typeface="Arial"/>
                <a:cs typeface="Arial"/>
              </a:rPr>
              <a:t>Technologies</a:t>
            </a:r>
            <a:endParaRPr sz="1600">
              <a:latin typeface="Arial"/>
              <a:cs typeface="Arial"/>
            </a:endParaRPr>
          </a:p>
        </p:txBody>
      </p:sp>
      <p:pic>
        <p:nvPicPr>
          <p:cNvPr id="15" name="object 15"/>
          <p:cNvPicPr/>
          <p:nvPr/>
        </p:nvPicPr>
        <p:blipFill>
          <a:blip r:embed="rId7" cstate="print"/>
          <a:stretch>
            <a:fillRect/>
          </a:stretch>
        </p:blipFill>
        <p:spPr>
          <a:xfrm>
            <a:off x="11385804" y="0"/>
            <a:ext cx="423672" cy="86867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34808" y="1530222"/>
            <a:ext cx="3973829" cy="4690110"/>
          </a:xfrm>
          <a:prstGeom prst="rect">
            <a:avLst/>
          </a:prstGeom>
        </p:spPr>
        <p:txBody>
          <a:bodyPr vert="horz" wrap="square" lIns="0" tIns="12700" rIns="0" bIns="0" rtlCol="0">
            <a:spAutoFit/>
          </a:bodyPr>
          <a:lstStyle/>
          <a:p>
            <a:pPr marL="299085" indent="-287020">
              <a:lnSpc>
                <a:spcPct val="100000"/>
              </a:lnSpc>
              <a:spcBef>
                <a:spcPts val="100"/>
              </a:spcBef>
              <a:buFont typeface="Wingdings"/>
              <a:buChar char=""/>
              <a:tabLst>
                <a:tab pos="299720" algn="l"/>
              </a:tabLst>
            </a:pPr>
            <a:r>
              <a:rPr sz="1800" b="1" spc="-5" dirty="0">
                <a:latin typeface="Arial"/>
                <a:cs typeface="Arial"/>
              </a:rPr>
              <a:t>CURRENT</a:t>
            </a:r>
            <a:r>
              <a:rPr sz="1800" b="1" spc="-25" dirty="0">
                <a:latin typeface="Arial"/>
                <a:cs typeface="Arial"/>
              </a:rPr>
              <a:t> </a:t>
            </a:r>
            <a:r>
              <a:rPr sz="1800" b="1" spc="-10" dirty="0">
                <a:latin typeface="Arial"/>
                <a:cs typeface="Arial"/>
              </a:rPr>
              <a:t>TRACKING</a:t>
            </a:r>
            <a:endParaRPr sz="1800" dirty="0">
              <a:latin typeface="Arial"/>
              <a:cs typeface="Arial"/>
            </a:endParaRPr>
          </a:p>
          <a:p>
            <a:pPr>
              <a:lnSpc>
                <a:spcPct val="100000"/>
              </a:lnSpc>
              <a:spcBef>
                <a:spcPts val="30"/>
              </a:spcBef>
              <a:buFont typeface="Wingdings"/>
              <a:buChar char=""/>
            </a:pPr>
            <a:endParaRPr sz="1850" dirty="0">
              <a:latin typeface="Arial"/>
              <a:cs typeface="Arial"/>
            </a:endParaRPr>
          </a:p>
          <a:p>
            <a:pPr marL="299085" indent="-287020">
              <a:lnSpc>
                <a:spcPct val="100000"/>
              </a:lnSpc>
              <a:buFont typeface="Wingdings"/>
              <a:buChar char=""/>
              <a:tabLst>
                <a:tab pos="299720" algn="l"/>
              </a:tabLst>
            </a:pPr>
            <a:r>
              <a:rPr sz="1800" b="1" spc="-10" dirty="0">
                <a:latin typeface="Arial"/>
                <a:cs typeface="Arial"/>
              </a:rPr>
              <a:t>STOCK</a:t>
            </a:r>
            <a:r>
              <a:rPr sz="1800" b="1" spc="-35" dirty="0">
                <a:latin typeface="Arial"/>
                <a:cs typeface="Arial"/>
              </a:rPr>
              <a:t> </a:t>
            </a:r>
            <a:r>
              <a:rPr sz="1800" b="1" spc="-10" dirty="0">
                <a:latin typeface="Arial"/>
                <a:cs typeface="Arial"/>
              </a:rPr>
              <a:t>TRAKING</a:t>
            </a:r>
            <a:endParaRPr sz="1800" dirty="0">
              <a:latin typeface="Arial"/>
              <a:cs typeface="Arial"/>
            </a:endParaRPr>
          </a:p>
          <a:p>
            <a:pPr>
              <a:lnSpc>
                <a:spcPct val="100000"/>
              </a:lnSpc>
              <a:spcBef>
                <a:spcPts val="35"/>
              </a:spcBef>
              <a:buFont typeface="Wingdings"/>
              <a:buChar char=""/>
            </a:pPr>
            <a:endParaRPr sz="1850" dirty="0">
              <a:latin typeface="Arial"/>
              <a:cs typeface="Arial"/>
            </a:endParaRPr>
          </a:p>
          <a:p>
            <a:pPr marL="299085" indent="-287020">
              <a:lnSpc>
                <a:spcPct val="100000"/>
              </a:lnSpc>
              <a:buFont typeface="Wingdings"/>
              <a:buChar char=""/>
              <a:tabLst>
                <a:tab pos="299720" algn="l"/>
              </a:tabLst>
            </a:pPr>
            <a:r>
              <a:rPr sz="1800" b="1" dirty="0">
                <a:latin typeface="Arial"/>
                <a:cs typeface="Arial"/>
              </a:rPr>
              <a:t>EMPLOYEE</a:t>
            </a:r>
            <a:r>
              <a:rPr sz="1800" b="1" spc="-50" dirty="0">
                <a:latin typeface="Arial"/>
                <a:cs typeface="Arial"/>
              </a:rPr>
              <a:t> </a:t>
            </a:r>
            <a:r>
              <a:rPr sz="1800" b="1" spc="-10" dirty="0">
                <a:latin typeface="Arial"/>
                <a:cs typeface="Arial"/>
              </a:rPr>
              <a:t>TRACKING</a:t>
            </a:r>
            <a:endParaRPr sz="1800" dirty="0">
              <a:latin typeface="Arial"/>
              <a:cs typeface="Arial"/>
            </a:endParaRPr>
          </a:p>
          <a:p>
            <a:pPr>
              <a:lnSpc>
                <a:spcPct val="100000"/>
              </a:lnSpc>
              <a:spcBef>
                <a:spcPts val="35"/>
              </a:spcBef>
              <a:buFont typeface="Wingdings"/>
              <a:buChar char=""/>
            </a:pPr>
            <a:endParaRPr sz="1850" dirty="0">
              <a:latin typeface="Arial"/>
              <a:cs typeface="Arial"/>
            </a:endParaRPr>
          </a:p>
          <a:p>
            <a:pPr marL="299085" indent="-287020">
              <a:lnSpc>
                <a:spcPct val="100000"/>
              </a:lnSpc>
              <a:buFont typeface="Wingdings"/>
              <a:buChar char=""/>
              <a:tabLst>
                <a:tab pos="299720" algn="l"/>
              </a:tabLst>
            </a:pPr>
            <a:r>
              <a:rPr sz="1800" b="1" spc="-20" dirty="0">
                <a:latin typeface="Arial"/>
                <a:cs typeface="Arial"/>
              </a:rPr>
              <a:t>BANK</a:t>
            </a:r>
            <a:r>
              <a:rPr sz="1800" b="1" spc="10" dirty="0">
                <a:latin typeface="Arial"/>
                <a:cs typeface="Arial"/>
              </a:rPr>
              <a:t> </a:t>
            </a:r>
            <a:r>
              <a:rPr sz="1800" b="1" dirty="0">
                <a:latin typeface="Arial"/>
                <a:cs typeface="Arial"/>
              </a:rPr>
              <a:t>MODULE</a:t>
            </a:r>
            <a:endParaRPr sz="1800" dirty="0">
              <a:latin typeface="Arial"/>
              <a:cs typeface="Arial"/>
            </a:endParaRPr>
          </a:p>
          <a:p>
            <a:pPr>
              <a:lnSpc>
                <a:spcPct val="100000"/>
              </a:lnSpc>
              <a:spcBef>
                <a:spcPts val="30"/>
              </a:spcBef>
              <a:buFont typeface="Wingdings"/>
              <a:buChar char=""/>
            </a:pPr>
            <a:endParaRPr sz="1850" dirty="0">
              <a:latin typeface="Arial"/>
              <a:cs typeface="Arial"/>
            </a:endParaRPr>
          </a:p>
          <a:p>
            <a:pPr marL="299085" indent="-287020">
              <a:lnSpc>
                <a:spcPct val="100000"/>
              </a:lnSpc>
              <a:buFont typeface="Wingdings"/>
              <a:buChar char=""/>
              <a:tabLst>
                <a:tab pos="299720" algn="l"/>
              </a:tabLst>
            </a:pPr>
            <a:r>
              <a:rPr sz="1800" b="1" spc="-20" dirty="0">
                <a:latin typeface="Arial"/>
                <a:cs typeface="Arial"/>
              </a:rPr>
              <a:t>CASE</a:t>
            </a:r>
            <a:r>
              <a:rPr sz="1800" b="1" spc="5" dirty="0">
                <a:latin typeface="Arial"/>
                <a:cs typeface="Arial"/>
              </a:rPr>
              <a:t> </a:t>
            </a:r>
            <a:r>
              <a:rPr sz="1800" b="1" dirty="0">
                <a:latin typeface="Arial"/>
                <a:cs typeface="Arial"/>
              </a:rPr>
              <a:t>MODULE</a:t>
            </a:r>
            <a:endParaRPr sz="1800" dirty="0">
              <a:latin typeface="Arial"/>
              <a:cs typeface="Arial"/>
            </a:endParaRPr>
          </a:p>
          <a:p>
            <a:pPr>
              <a:lnSpc>
                <a:spcPct val="100000"/>
              </a:lnSpc>
              <a:spcBef>
                <a:spcPts val="35"/>
              </a:spcBef>
              <a:buFont typeface="Wingdings"/>
              <a:buChar char=""/>
            </a:pPr>
            <a:endParaRPr sz="1850" dirty="0">
              <a:latin typeface="Arial"/>
              <a:cs typeface="Arial"/>
            </a:endParaRPr>
          </a:p>
          <a:p>
            <a:pPr marL="299085" indent="-287020">
              <a:lnSpc>
                <a:spcPct val="100000"/>
              </a:lnSpc>
              <a:buFont typeface="Wingdings"/>
              <a:buChar char=""/>
              <a:tabLst>
                <a:tab pos="299720" algn="l"/>
              </a:tabLst>
            </a:pPr>
            <a:r>
              <a:rPr sz="1800" b="1" dirty="0">
                <a:latin typeface="Arial"/>
                <a:cs typeface="Arial"/>
              </a:rPr>
              <a:t>INCOME</a:t>
            </a:r>
            <a:r>
              <a:rPr sz="1800" b="1" spc="-85" dirty="0">
                <a:latin typeface="Arial"/>
                <a:cs typeface="Arial"/>
              </a:rPr>
              <a:t> </a:t>
            </a:r>
            <a:r>
              <a:rPr sz="1800" b="1" spc="-20" dirty="0">
                <a:latin typeface="Arial"/>
                <a:cs typeface="Arial"/>
              </a:rPr>
              <a:t>AND</a:t>
            </a:r>
            <a:r>
              <a:rPr sz="1800" b="1" spc="35" dirty="0">
                <a:latin typeface="Arial"/>
                <a:cs typeface="Arial"/>
              </a:rPr>
              <a:t> </a:t>
            </a:r>
            <a:r>
              <a:rPr sz="1800" b="1" spc="-5" dirty="0">
                <a:latin typeface="Arial"/>
                <a:cs typeface="Arial"/>
              </a:rPr>
              <a:t>EXPENSE</a:t>
            </a:r>
            <a:r>
              <a:rPr sz="1800" b="1" spc="-15" dirty="0">
                <a:latin typeface="Arial"/>
                <a:cs typeface="Arial"/>
              </a:rPr>
              <a:t> </a:t>
            </a:r>
            <a:r>
              <a:rPr sz="1800" b="1" spc="-5" dirty="0">
                <a:latin typeface="Arial"/>
                <a:cs typeface="Arial"/>
              </a:rPr>
              <a:t>MODULE</a:t>
            </a:r>
            <a:endParaRPr sz="1800" dirty="0">
              <a:latin typeface="Arial"/>
              <a:cs typeface="Arial"/>
            </a:endParaRPr>
          </a:p>
          <a:p>
            <a:pPr>
              <a:lnSpc>
                <a:spcPct val="100000"/>
              </a:lnSpc>
              <a:spcBef>
                <a:spcPts val="35"/>
              </a:spcBef>
              <a:buFont typeface="Wingdings"/>
              <a:buChar char=""/>
            </a:pPr>
            <a:endParaRPr sz="1850" dirty="0">
              <a:latin typeface="Arial"/>
              <a:cs typeface="Arial"/>
            </a:endParaRPr>
          </a:p>
          <a:p>
            <a:pPr marL="299085" indent="-287020">
              <a:lnSpc>
                <a:spcPct val="100000"/>
              </a:lnSpc>
              <a:buFont typeface="Wingdings"/>
              <a:buChar char=""/>
              <a:tabLst>
                <a:tab pos="299720" algn="l"/>
              </a:tabLst>
            </a:pPr>
            <a:r>
              <a:rPr sz="1800" b="1" dirty="0">
                <a:latin typeface="Arial"/>
                <a:cs typeface="Arial"/>
              </a:rPr>
              <a:t>FUEL</a:t>
            </a:r>
            <a:r>
              <a:rPr sz="1800" b="1" spc="-70" dirty="0">
                <a:latin typeface="Arial"/>
                <a:cs typeface="Arial"/>
              </a:rPr>
              <a:t> </a:t>
            </a:r>
            <a:r>
              <a:rPr sz="1800" b="1" spc="-5" dirty="0">
                <a:latin typeface="Arial"/>
                <a:cs typeface="Arial"/>
              </a:rPr>
              <a:t>MODULE</a:t>
            </a:r>
            <a:endParaRPr sz="1800" dirty="0">
              <a:latin typeface="Arial"/>
              <a:cs typeface="Arial"/>
            </a:endParaRPr>
          </a:p>
          <a:p>
            <a:pPr>
              <a:lnSpc>
                <a:spcPct val="100000"/>
              </a:lnSpc>
              <a:spcBef>
                <a:spcPts val="35"/>
              </a:spcBef>
              <a:buFont typeface="Wingdings"/>
              <a:buChar char=""/>
            </a:pPr>
            <a:endParaRPr sz="1850" dirty="0">
              <a:latin typeface="Arial"/>
              <a:cs typeface="Arial"/>
            </a:endParaRPr>
          </a:p>
          <a:p>
            <a:pPr marL="299085" indent="-287020">
              <a:lnSpc>
                <a:spcPct val="100000"/>
              </a:lnSpc>
              <a:buFont typeface="Wingdings"/>
              <a:buChar char=""/>
              <a:tabLst>
                <a:tab pos="299720" algn="l"/>
              </a:tabLst>
            </a:pPr>
            <a:r>
              <a:rPr sz="1800" b="1" dirty="0">
                <a:latin typeface="Arial"/>
                <a:cs typeface="Arial"/>
              </a:rPr>
              <a:t>REPORTING</a:t>
            </a:r>
            <a:r>
              <a:rPr sz="1800" b="1" spc="-40" dirty="0">
                <a:latin typeface="Arial"/>
                <a:cs typeface="Arial"/>
              </a:rPr>
              <a:t> </a:t>
            </a:r>
            <a:r>
              <a:rPr sz="1800" b="1" spc="-5" dirty="0">
                <a:latin typeface="Arial"/>
                <a:cs typeface="Arial"/>
              </a:rPr>
              <a:t>MODULE</a:t>
            </a:r>
            <a:endParaRPr sz="1800" dirty="0">
              <a:latin typeface="Arial"/>
              <a:cs typeface="Arial"/>
            </a:endParaRPr>
          </a:p>
          <a:p>
            <a:pPr>
              <a:lnSpc>
                <a:spcPct val="100000"/>
              </a:lnSpc>
              <a:spcBef>
                <a:spcPts val="30"/>
              </a:spcBef>
              <a:buFont typeface="Wingdings"/>
              <a:buChar char=""/>
            </a:pPr>
            <a:endParaRPr sz="1850" dirty="0">
              <a:latin typeface="Arial"/>
              <a:cs typeface="Arial"/>
            </a:endParaRPr>
          </a:p>
          <a:p>
            <a:pPr marL="299085" indent="-287020">
              <a:lnSpc>
                <a:spcPct val="100000"/>
              </a:lnSpc>
              <a:buFont typeface="Wingdings"/>
              <a:buChar char=""/>
              <a:tabLst>
                <a:tab pos="299720" algn="l"/>
              </a:tabLst>
            </a:pPr>
            <a:r>
              <a:rPr sz="1800" b="1" spc="-30" dirty="0">
                <a:latin typeface="Arial"/>
                <a:cs typeface="Arial"/>
              </a:rPr>
              <a:t>CAMPAING</a:t>
            </a:r>
            <a:r>
              <a:rPr sz="1800" b="1" spc="30" dirty="0">
                <a:latin typeface="Arial"/>
                <a:cs typeface="Arial"/>
              </a:rPr>
              <a:t> </a:t>
            </a:r>
            <a:r>
              <a:rPr sz="1800" b="1" spc="-5" dirty="0">
                <a:latin typeface="Arial"/>
                <a:cs typeface="Arial"/>
              </a:rPr>
              <a:t>MODULE</a:t>
            </a:r>
            <a:endParaRPr sz="1800" dirty="0">
              <a:latin typeface="Arial"/>
              <a:cs typeface="Arial"/>
            </a:endParaRPr>
          </a:p>
        </p:txBody>
      </p:sp>
      <p:pic>
        <p:nvPicPr>
          <p:cNvPr id="3" name="object 3"/>
          <p:cNvPicPr/>
          <p:nvPr/>
        </p:nvPicPr>
        <p:blipFill>
          <a:blip r:embed="rId2" cstate="print"/>
          <a:stretch>
            <a:fillRect/>
          </a:stretch>
        </p:blipFill>
        <p:spPr>
          <a:xfrm>
            <a:off x="5480303" y="0"/>
            <a:ext cx="5536692" cy="1847088"/>
          </a:xfrm>
          <a:prstGeom prst="rect">
            <a:avLst/>
          </a:prstGeom>
        </p:spPr>
      </p:pic>
      <p:sp>
        <p:nvSpPr>
          <p:cNvPr id="4" name="object 4"/>
          <p:cNvSpPr txBox="1">
            <a:spLocks noGrp="1"/>
          </p:cNvSpPr>
          <p:nvPr>
            <p:ph type="title"/>
          </p:nvPr>
        </p:nvSpPr>
        <p:spPr>
          <a:xfrm>
            <a:off x="6065901" y="429513"/>
            <a:ext cx="4128135" cy="696595"/>
          </a:xfrm>
          <a:prstGeom prst="rect">
            <a:avLst/>
          </a:prstGeom>
        </p:spPr>
        <p:txBody>
          <a:bodyPr vert="horz" wrap="square" lIns="0" tIns="13335" rIns="0" bIns="0" rtlCol="0">
            <a:spAutoFit/>
          </a:bodyPr>
          <a:lstStyle/>
          <a:p>
            <a:pPr marL="12700">
              <a:lnSpc>
                <a:spcPct val="100000"/>
              </a:lnSpc>
              <a:spcBef>
                <a:spcPts val="105"/>
              </a:spcBef>
            </a:pPr>
            <a:r>
              <a:rPr dirty="0"/>
              <a:t>MPOS</a:t>
            </a:r>
            <a:r>
              <a:rPr spc="-70" dirty="0"/>
              <a:t> </a:t>
            </a:r>
            <a:r>
              <a:rPr dirty="0"/>
              <a:t>SYSTEM</a:t>
            </a:r>
          </a:p>
        </p:txBody>
      </p:sp>
      <p:sp>
        <p:nvSpPr>
          <p:cNvPr id="5" name="object 5"/>
          <p:cNvSpPr/>
          <p:nvPr/>
        </p:nvSpPr>
        <p:spPr>
          <a:xfrm>
            <a:off x="0" y="356615"/>
            <a:ext cx="3801110" cy="502920"/>
          </a:xfrm>
          <a:custGeom>
            <a:avLst/>
            <a:gdLst/>
            <a:ahLst/>
            <a:cxnLst/>
            <a:rect l="l" t="t" r="r" b="b"/>
            <a:pathLst>
              <a:path w="3801110" h="502919">
                <a:moveTo>
                  <a:pt x="3800830" y="250888"/>
                </a:moveTo>
                <a:lnTo>
                  <a:pt x="3784955" y="210451"/>
                </a:lnTo>
                <a:lnTo>
                  <a:pt x="3746855" y="174282"/>
                </a:lnTo>
                <a:lnTo>
                  <a:pt x="3695192" y="143014"/>
                </a:lnTo>
                <a:lnTo>
                  <a:pt x="3638677" y="117271"/>
                </a:lnTo>
                <a:lnTo>
                  <a:pt x="3585984" y="97701"/>
                </a:lnTo>
                <a:lnTo>
                  <a:pt x="3545814" y="84924"/>
                </a:lnTo>
                <a:lnTo>
                  <a:pt x="3527679" y="79756"/>
                </a:lnTo>
                <a:lnTo>
                  <a:pt x="3527679" y="78359"/>
                </a:lnTo>
                <a:lnTo>
                  <a:pt x="2051050" y="78359"/>
                </a:lnTo>
                <a:lnTo>
                  <a:pt x="2048256" y="77724"/>
                </a:lnTo>
                <a:lnTo>
                  <a:pt x="2048256" y="78486"/>
                </a:lnTo>
                <a:lnTo>
                  <a:pt x="1703832" y="1524"/>
                </a:lnTo>
                <a:lnTo>
                  <a:pt x="1703832" y="381"/>
                </a:lnTo>
                <a:lnTo>
                  <a:pt x="1702816" y="127"/>
                </a:lnTo>
                <a:lnTo>
                  <a:pt x="1702181" y="0"/>
                </a:lnTo>
                <a:lnTo>
                  <a:pt x="118402" y="0"/>
                </a:lnTo>
                <a:lnTo>
                  <a:pt x="62458" y="5943"/>
                </a:lnTo>
                <a:lnTo>
                  <a:pt x="17106" y="22186"/>
                </a:lnTo>
                <a:lnTo>
                  <a:pt x="0" y="35788"/>
                </a:lnTo>
                <a:lnTo>
                  <a:pt x="0" y="467144"/>
                </a:lnTo>
                <a:lnTo>
                  <a:pt x="17106" y="480745"/>
                </a:lnTo>
                <a:lnTo>
                  <a:pt x="62458" y="496989"/>
                </a:lnTo>
                <a:lnTo>
                  <a:pt x="118402" y="502920"/>
                </a:lnTo>
                <a:lnTo>
                  <a:pt x="1702181" y="502920"/>
                </a:lnTo>
                <a:lnTo>
                  <a:pt x="1703832" y="502539"/>
                </a:lnTo>
                <a:lnTo>
                  <a:pt x="1703832" y="502920"/>
                </a:lnTo>
                <a:lnTo>
                  <a:pt x="2048256" y="425958"/>
                </a:lnTo>
                <a:lnTo>
                  <a:pt x="2048256" y="426720"/>
                </a:lnTo>
                <a:lnTo>
                  <a:pt x="2050415" y="426212"/>
                </a:lnTo>
                <a:lnTo>
                  <a:pt x="2051050" y="426085"/>
                </a:lnTo>
                <a:lnTo>
                  <a:pt x="3526282" y="426085"/>
                </a:lnTo>
                <a:lnTo>
                  <a:pt x="3526282" y="426212"/>
                </a:lnTo>
                <a:lnTo>
                  <a:pt x="3526536" y="426085"/>
                </a:lnTo>
                <a:lnTo>
                  <a:pt x="3527679" y="426085"/>
                </a:lnTo>
                <a:lnTo>
                  <a:pt x="3527679" y="425704"/>
                </a:lnTo>
                <a:lnTo>
                  <a:pt x="3628136" y="391541"/>
                </a:lnTo>
                <a:lnTo>
                  <a:pt x="3686200" y="366547"/>
                </a:lnTo>
                <a:lnTo>
                  <a:pt x="3731107" y="342074"/>
                </a:lnTo>
                <a:lnTo>
                  <a:pt x="3763937" y="318185"/>
                </a:lnTo>
                <a:lnTo>
                  <a:pt x="3797706" y="272516"/>
                </a:lnTo>
                <a:lnTo>
                  <a:pt x="3800830" y="250888"/>
                </a:lnTo>
                <a:close/>
              </a:path>
            </a:pathLst>
          </a:custGeom>
          <a:solidFill>
            <a:srgbClr val="57A6DA"/>
          </a:solidFill>
        </p:spPr>
        <p:txBody>
          <a:bodyPr wrap="square" lIns="0" tIns="0" rIns="0" bIns="0" rtlCol="0"/>
          <a:lstStyle/>
          <a:p>
            <a:endParaRPr/>
          </a:p>
        </p:txBody>
      </p:sp>
      <p:grpSp>
        <p:nvGrpSpPr>
          <p:cNvPr id="6" name="object 6"/>
          <p:cNvGrpSpPr/>
          <p:nvPr/>
        </p:nvGrpSpPr>
        <p:grpSpPr>
          <a:xfrm>
            <a:off x="0" y="1292352"/>
            <a:ext cx="7155180" cy="5183505"/>
            <a:chOff x="0" y="1292352"/>
            <a:chExt cx="7155180" cy="5183505"/>
          </a:xfrm>
        </p:grpSpPr>
        <p:pic>
          <p:nvPicPr>
            <p:cNvPr id="7" name="object 7"/>
            <p:cNvPicPr/>
            <p:nvPr/>
          </p:nvPicPr>
          <p:blipFill>
            <a:blip r:embed="rId3" cstate="print"/>
            <a:stretch>
              <a:fillRect/>
            </a:stretch>
          </p:blipFill>
          <p:spPr>
            <a:xfrm>
              <a:off x="373379" y="6326123"/>
              <a:ext cx="1118615" cy="149352"/>
            </a:xfrm>
            <a:prstGeom prst="rect">
              <a:avLst/>
            </a:prstGeom>
          </p:spPr>
        </p:pic>
        <p:pic>
          <p:nvPicPr>
            <p:cNvPr id="8" name="object 8"/>
            <p:cNvPicPr/>
            <p:nvPr/>
          </p:nvPicPr>
          <p:blipFill>
            <a:blip r:embed="rId4" cstate="print"/>
            <a:stretch>
              <a:fillRect/>
            </a:stretch>
          </p:blipFill>
          <p:spPr>
            <a:xfrm>
              <a:off x="0" y="1292352"/>
              <a:ext cx="7155180" cy="5009388"/>
            </a:xfrm>
            <a:prstGeom prst="rect">
              <a:avLst/>
            </a:prstGeom>
          </p:spPr>
        </p:pic>
      </p:grpSp>
      <p:pic>
        <p:nvPicPr>
          <p:cNvPr id="9" name="object 9"/>
          <p:cNvPicPr/>
          <p:nvPr/>
        </p:nvPicPr>
        <p:blipFill>
          <a:blip r:embed="rId5" cstate="print"/>
          <a:stretch>
            <a:fillRect/>
          </a:stretch>
        </p:blipFill>
        <p:spPr>
          <a:xfrm>
            <a:off x="11385804" y="0"/>
            <a:ext cx="423672" cy="868679"/>
          </a:xfrm>
          <a:prstGeom prst="rect">
            <a:avLst/>
          </a:prstGeom>
        </p:spPr>
      </p:pic>
      <p:sp>
        <p:nvSpPr>
          <p:cNvPr id="10" name="object 10"/>
          <p:cNvSpPr txBox="1"/>
          <p:nvPr/>
        </p:nvSpPr>
        <p:spPr>
          <a:xfrm>
            <a:off x="190906" y="473455"/>
            <a:ext cx="2132330" cy="269240"/>
          </a:xfrm>
          <a:prstGeom prst="rect">
            <a:avLst/>
          </a:prstGeom>
        </p:spPr>
        <p:txBody>
          <a:bodyPr vert="horz" wrap="square" lIns="0" tIns="12065" rIns="0" bIns="0" rtlCol="0">
            <a:spAutoFit/>
          </a:bodyPr>
          <a:lstStyle/>
          <a:p>
            <a:pPr marL="12700">
              <a:lnSpc>
                <a:spcPct val="100000"/>
              </a:lnSpc>
              <a:spcBef>
                <a:spcPts val="95"/>
              </a:spcBef>
            </a:pPr>
            <a:r>
              <a:rPr sz="1600" b="1" spc="-10" dirty="0">
                <a:latin typeface="Arial"/>
                <a:cs typeface="Arial"/>
              </a:rPr>
              <a:t>Automation</a:t>
            </a:r>
            <a:r>
              <a:rPr sz="1600" b="1" dirty="0">
                <a:latin typeface="Arial"/>
                <a:cs typeface="Arial"/>
              </a:rPr>
              <a:t> </a:t>
            </a:r>
            <a:r>
              <a:rPr sz="1600" b="1" spc="-5" dirty="0">
                <a:latin typeface="Arial"/>
                <a:cs typeface="Arial"/>
              </a:rPr>
              <a:t>Solutions</a:t>
            </a:r>
            <a:endParaRPr sz="1600">
              <a:latin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9144" y="0"/>
              <a:ext cx="12182855" cy="6857998"/>
            </a:xfrm>
            <a:prstGeom prst="rect">
              <a:avLst/>
            </a:prstGeom>
          </p:spPr>
        </p:pic>
        <p:pic>
          <p:nvPicPr>
            <p:cNvPr id="4" name="object 4"/>
            <p:cNvPicPr/>
            <p:nvPr/>
          </p:nvPicPr>
          <p:blipFill>
            <a:blip r:embed="rId3" cstate="print"/>
            <a:stretch>
              <a:fillRect/>
            </a:stretch>
          </p:blipFill>
          <p:spPr>
            <a:xfrm>
              <a:off x="0" y="5922264"/>
              <a:ext cx="2214372" cy="935735"/>
            </a:xfrm>
            <a:prstGeom prst="rect">
              <a:avLst/>
            </a:prstGeom>
          </p:spPr>
        </p:pic>
        <p:pic>
          <p:nvPicPr>
            <p:cNvPr id="5" name="object 5"/>
            <p:cNvPicPr/>
            <p:nvPr/>
          </p:nvPicPr>
          <p:blipFill>
            <a:blip r:embed="rId4" cstate="print"/>
            <a:stretch>
              <a:fillRect/>
            </a:stretch>
          </p:blipFill>
          <p:spPr>
            <a:xfrm>
              <a:off x="152400" y="6304788"/>
              <a:ext cx="1560576" cy="371856"/>
            </a:xfrm>
            <a:prstGeom prst="rect">
              <a:avLst/>
            </a:prstGeom>
          </p:spPr>
        </p:pic>
        <p:sp>
          <p:nvSpPr>
            <p:cNvPr id="6" name="object 6"/>
            <p:cNvSpPr/>
            <p:nvPr/>
          </p:nvSpPr>
          <p:spPr>
            <a:xfrm>
              <a:off x="0" y="318528"/>
              <a:ext cx="4064635" cy="502920"/>
            </a:xfrm>
            <a:custGeom>
              <a:avLst/>
              <a:gdLst/>
              <a:ahLst/>
              <a:cxnLst/>
              <a:rect l="l" t="t" r="r" b="b"/>
              <a:pathLst>
                <a:path w="4064635" h="502919">
                  <a:moveTo>
                    <a:pt x="4064406" y="256463"/>
                  </a:moveTo>
                  <a:lnTo>
                    <a:pt x="4053179" y="217576"/>
                  </a:lnTo>
                  <a:lnTo>
                    <a:pt x="4018953" y="182410"/>
                  </a:lnTo>
                  <a:lnTo>
                    <a:pt x="3969651" y="151511"/>
                  </a:lnTo>
                  <a:lnTo>
                    <a:pt x="3913200" y="125412"/>
                  </a:lnTo>
                  <a:lnTo>
                    <a:pt x="3857498" y="104648"/>
                  </a:lnTo>
                  <a:lnTo>
                    <a:pt x="3810457" y="89763"/>
                  </a:lnTo>
                  <a:lnTo>
                    <a:pt x="3774313" y="79743"/>
                  </a:lnTo>
                  <a:lnTo>
                    <a:pt x="3774313" y="78346"/>
                  </a:lnTo>
                  <a:lnTo>
                    <a:pt x="2205228" y="78346"/>
                  </a:lnTo>
                  <a:lnTo>
                    <a:pt x="2202180" y="77711"/>
                  </a:lnTo>
                  <a:lnTo>
                    <a:pt x="2202180" y="78473"/>
                  </a:lnTo>
                  <a:lnTo>
                    <a:pt x="1836420" y="1524"/>
                  </a:lnTo>
                  <a:lnTo>
                    <a:pt x="1836420" y="368"/>
                  </a:lnTo>
                  <a:lnTo>
                    <a:pt x="1835404" y="127"/>
                  </a:lnTo>
                  <a:lnTo>
                    <a:pt x="1834642" y="0"/>
                  </a:lnTo>
                  <a:lnTo>
                    <a:pt x="151739" y="0"/>
                  </a:lnTo>
                  <a:lnTo>
                    <a:pt x="92278" y="5930"/>
                  </a:lnTo>
                  <a:lnTo>
                    <a:pt x="44081" y="22174"/>
                  </a:lnTo>
                  <a:lnTo>
                    <a:pt x="11785" y="46342"/>
                  </a:lnTo>
                  <a:lnTo>
                    <a:pt x="0" y="76060"/>
                  </a:lnTo>
                  <a:lnTo>
                    <a:pt x="0" y="426834"/>
                  </a:lnTo>
                  <a:lnTo>
                    <a:pt x="11785" y="456565"/>
                  </a:lnTo>
                  <a:lnTo>
                    <a:pt x="44081" y="480733"/>
                  </a:lnTo>
                  <a:lnTo>
                    <a:pt x="92278" y="496976"/>
                  </a:lnTo>
                  <a:lnTo>
                    <a:pt x="151739" y="502907"/>
                  </a:lnTo>
                  <a:lnTo>
                    <a:pt x="1834642" y="502907"/>
                  </a:lnTo>
                  <a:lnTo>
                    <a:pt x="1836420" y="502526"/>
                  </a:lnTo>
                  <a:lnTo>
                    <a:pt x="1836420" y="502907"/>
                  </a:lnTo>
                  <a:lnTo>
                    <a:pt x="2202180" y="425945"/>
                  </a:lnTo>
                  <a:lnTo>
                    <a:pt x="2202180" y="425183"/>
                  </a:lnTo>
                  <a:lnTo>
                    <a:pt x="2204466" y="424675"/>
                  </a:lnTo>
                  <a:lnTo>
                    <a:pt x="2205228" y="424548"/>
                  </a:lnTo>
                  <a:lnTo>
                    <a:pt x="3772789" y="424548"/>
                  </a:lnTo>
                  <a:lnTo>
                    <a:pt x="3772789" y="424675"/>
                  </a:lnTo>
                  <a:lnTo>
                    <a:pt x="3772916" y="424548"/>
                  </a:lnTo>
                  <a:lnTo>
                    <a:pt x="3774313" y="424548"/>
                  </a:lnTo>
                  <a:lnTo>
                    <a:pt x="3774313" y="424167"/>
                  </a:lnTo>
                  <a:lnTo>
                    <a:pt x="3880993" y="390131"/>
                  </a:lnTo>
                  <a:lnTo>
                    <a:pt x="3939946" y="366471"/>
                  </a:lnTo>
                  <a:lnTo>
                    <a:pt x="3986225" y="343281"/>
                  </a:lnTo>
                  <a:lnTo>
                    <a:pt x="4020832" y="320611"/>
                  </a:lnTo>
                  <a:lnTo>
                    <a:pt x="4058932" y="277139"/>
                  </a:lnTo>
                  <a:lnTo>
                    <a:pt x="4064406" y="256463"/>
                  </a:lnTo>
                  <a:close/>
                </a:path>
              </a:pathLst>
            </a:custGeom>
            <a:solidFill>
              <a:srgbClr val="000000"/>
            </a:solidFill>
          </p:spPr>
          <p:txBody>
            <a:bodyPr wrap="square" lIns="0" tIns="0" rIns="0" bIns="0" rtlCol="0"/>
            <a:lstStyle/>
            <a:p>
              <a:endParaRPr/>
            </a:p>
          </p:txBody>
        </p:sp>
      </p:grpSp>
      <p:sp>
        <p:nvSpPr>
          <p:cNvPr id="7" name="object 7"/>
          <p:cNvSpPr txBox="1"/>
          <p:nvPr/>
        </p:nvSpPr>
        <p:spPr>
          <a:xfrm>
            <a:off x="214985" y="435102"/>
            <a:ext cx="3178175"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AFD3EC"/>
                </a:solidFill>
                <a:latin typeface="Arial"/>
                <a:cs typeface="Arial"/>
              </a:rPr>
              <a:t>Automat</a:t>
            </a:r>
            <a:r>
              <a:rPr sz="1600" b="1" spc="20" dirty="0">
                <a:solidFill>
                  <a:srgbClr val="AFD3EC"/>
                </a:solidFill>
                <a:latin typeface="Arial"/>
                <a:cs typeface="Arial"/>
              </a:rPr>
              <a:t> </a:t>
            </a:r>
            <a:r>
              <a:rPr sz="1600" b="1" spc="-15" dirty="0">
                <a:solidFill>
                  <a:srgbClr val="AFD3EC"/>
                </a:solidFill>
                <a:latin typeface="Arial"/>
                <a:cs typeface="Arial"/>
              </a:rPr>
              <a:t>Technologies</a:t>
            </a:r>
            <a:r>
              <a:rPr sz="1600" b="1" spc="-5" dirty="0">
                <a:solidFill>
                  <a:srgbClr val="AFD3EC"/>
                </a:solidFill>
                <a:latin typeface="Arial"/>
                <a:cs typeface="Arial"/>
              </a:rPr>
              <a:t> Solutions</a:t>
            </a:r>
            <a:endParaRPr sz="1600">
              <a:latin typeface="Arial"/>
              <a:cs typeface="Arial"/>
            </a:endParaRPr>
          </a:p>
        </p:txBody>
      </p:sp>
      <p:pic>
        <p:nvPicPr>
          <p:cNvPr id="8" name="object 8"/>
          <p:cNvPicPr/>
          <p:nvPr/>
        </p:nvPicPr>
        <p:blipFill>
          <a:blip r:embed="rId5" cstate="print"/>
          <a:stretch>
            <a:fillRect/>
          </a:stretch>
        </p:blipFill>
        <p:spPr>
          <a:xfrm>
            <a:off x="11385804" y="0"/>
            <a:ext cx="423672" cy="86867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638925"/>
            <a:chOff x="0" y="0"/>
            <a:chExt cx="12192000" cy="6638925"/>
          </a:xfrm>
        </p:grpSpPr>
        <p:pic>
          <p:nvPicPr>
            <p:cNvPr id="3" name="object 3"/>
            <p:cNvPicPr/>
            <p:nvPr/>
          </p:nvPicPr>
          <p:blipFill>
            <a:blip r:embed="rId2" cstate="print"/>
            <a:stretch>
              <a:fillRect/>
            </a:stretch>
          </p:blipFill>
          <p:spPr>
            <a:xfrm>
              <a:off x="0" y="7620"/>
              <a:ext cx="12192000" cy="6504432"/>
            </a:xfrm>
            <a:prstGeom prst="rect">
              <a:avLst/>
            </a:prstGeom>
          </p:spPr>
        </p:pic>
        <p:pic>
          <p:nvPicPr>
            <p:cNvPr id="4" name="object 4"/>
            <p:cNvPicPr/>
            <p:nvPr/>
          </p:nvPicPr>
          <p:blipFill>
            <a:blip r:embed="rId3" cstate="print"/>
            <a:stretch>
              <a:fillRect/>
            </a:stretch>
          </p:blipFill>
          <p:spPr>
            <a:xfrm>
              <a:off x="158495" y="6269735"/>
              <a:ext cx="1545336" cy="368808"/>
            </a:xfrm>
            <a:prstGeom prst="rect">
              <a:avLst/>
            </a:prstGeom>
          </p:spPr>
        </p:pic>
        <p:pic>
          <p:nvPicPr>
            <p:cNvPr id="5" name="object 5"/>
            <p:cNvPicPr/>
            <p:nvPr/>
          </p:nvPicPr>
          <p:blipFill>
            <a:blip r:embed="rId4" cstate="print"/>
            <a:stretch>
              <a:fillRect/>
            </a:stretch>
          </p:blipFill>
          <p:spPr>
            <a:xfrm>
              <a:off x="3636264" y="0"/>
              <a:ext cx="8410956" cy="1615439"/>
            </a:xfrm>
            <a:prstGeom prst="rect">
              <a:avLst/>
            </a:prstGeom>
          </p:spPr>
        </p:pic>
      </p:grpSp>
      <p:pic>
        <p:nvPicPr>
          <p:cNvPr id="7" name="object 7"/>
          <p:cNvPicPr/>
          <p:nvPr/>
        </p:nvPicPr>
        <p:blipFill>
          <a:blip r:embed="rId5" cstate="print"/>
          <a:stretch>
            <a:fillRect/>
          </a:stretch>
        </p:blipFill>
        <p:spPr>
          <a:xfrm>
            <a:off x="8781288" y="537972"/>
            <a:ext cx="3363467" cy="1938527"/>
          </a:xfrm>
          <a:prstGeom prst="rect">
            <a:avLst/>
          </a:prstGeom>
        </p:spPr>
      </p:pic>
      <p:grpSp>
        <p:nvGrpSpPr>
          <p:cNvPr id="9" name="object 9"/>
          <p:cNvGrpSpPr/>
          <p:nvPr/>
        </p:nvGrpSpPr>
        <p:grpSpPr>
          <a:xfrm>
            <a:off x="0" y="0"/>
            <a:ext cx="11809730" cy="868680"/>
            <a:chOff x="0" y="0"/>
            <a:chExt cx="11809730" cy="868680"/>
          </a:xfrm>
        </p:grpSpPr>
        <p:pic>
          <p:nvPicPr>
            <p:cNvPr id="10" name="object 10"/>
            <p:cNvPicPr/>
            <p:nvPr/>
          </p:nvPicPr>
          <p:blipFill>
            <a:blip r:embed="rId6" cstate="print"/>
            <a:stretch>
              <a:fillRect/>
            </a:stretch>
          </p:blipFill>
          <p:spPr>
            <a:xfrm>
              <a:off x="11385804" y="0"/>
              <a:ext cx="423672" cy="868679"/>
            </a:xfrm>
            <a:prstGeom prst="rect">
              <a:avLst/>
            </a:prstGeom>
          </p:spPr>
        </p:pic>
        <p:sp>
          <p:nvSpPr>
            <p:cNvPr id="11" name="object 11"/>
            <p:cNvSpPr/>
            <p:nvPr/>
          </p:nvSpPr>
          <p:spPr>
            <a:xfrm>
              <a:off x="0" y="318528"/>
              <a:ext cx="4064635" cy="502920"/>
            </a:xfrm>
            <a:custGeom>
              <a:avLst/>
              <a:gdLst/>
              <a:ahLst/>
              <a:cxnLst/>
              <a:rect l="l" t="t" r="r" b="b"/>
              <a:pathLst>
                <a:path w="4064635" h="502919">
                  <a:moveTo>
                    <a:pt x="4064406" y="256463"/>
                  </a:moveTo>
                  <a:lnTo>
                    <a:pt x="4053179" y="217576"/>
                  </a:lnTo>
                  <a:lnTo>
                    <a:pt x="4018953" y="182410"/>
                  </a:lnTo>
                  <a:lnTo>
                    <a:pt x="3969651" y="151511"/>
                  </a:lnTo>
                  <a:lnTo>
                    <a:pt x="3913200" y="125412"/>
                  </a:lnTo>
                  <a:lnTo>
                    <a:pt x="3857498" y="104648"/>
                  </a:lnTo>
                  <a:lnTo>
                    <a:pt x="3810457" y="89763"/>
                  </a:lnTo>
                  <a:lnTo>
                    <a:pt x="3774313" y="79743"/>
                  </a:lnTo>
                  <a:lnTo>
                    <a:pt x="3774313" y="78346"/>
                  </a:lnTo>
                  <a:lnTo>
                    <a:pt x="2205228" y="78346"/>
                  </a:lnTo>
                  <a:lnTo>
                    <a:pt x="2202180" y="77711"/>
                  </a:lnTo>
                  <a:lnTo>
                    <a:pt x="2202180" y="78473"/>
                  </a:lnTo>
                  <a:lnTo>
                    <a:pt x="1836420" y="1524"/>
                  </a:lnTo>
                  <a:lnTo>
                    <a:pt x="1836420" y="368"/>
                  </a:lnTo>
                  <a:lnTo>
                    <a:pt x="1835404" y="127"/>
                  </a:lnTo>
                  <a:lnTo>
                    <a:pt x="1834642" y="0"/>
                  </a:lnTo>
                  <a:lnTo>
                    <a:pt x="151739" y="0"/>
                  </a:lnTo>
                  <a:lnTo>
                    <a:pt x="92278" y="5930"/>
                  </a:lnTo>
                  <a:lnTo>
                    <a:pt x="44081" y="22174"/>
                  </a:lnTo>
                  <a:lnTo>
                    <a:pt x="11785" y="46342"/>
                  </a:lnTo>
                  <a:lnTo>
                    <a:pt x="0" y="76060"/>
                  </a:lnTo>
                  <a:lnTo>
                    <a:pt x="0" y="426834"/>
                  </a:lnTo>
                  <a:lnTo>
                    <a:pt x="11785" y="456565"/>
                  </a:lnTo>
                  <a:lnTo>
                    <a:pt x="44081" y="480733"/>
                  </a:lnTo>
                  <a:lnTo>
                    <a:pt x="92278" y="496976"/>
                  </a:lnTo>
                  <a:lnTo>
                    <a:pt x="151739" y="502907"/>
                  </a:lnTo>
                  <a:lnTo>
                    <a:pt x="1834642" y="502907"/>
                  </a:lnTo>
                  <a:lnTo>
                    <a:pt x="1836420" y="502526"/>
                  </a:lnTo>
                  <a:lnTo>
                    <a:pt x="1836420" y="502907"/>
                  </a:lnTo>
                  <a:lnTo>
                    <a:pt x="2202180" y="425945"/>
                  </a:lnTo>
                  <a:lnTo>
                    <a:pt x="2202180" y="425183"/>
                  </a:lnTo>
                  <a:lnTo>
                    <a:pt x="2204466" y="424675"/>
                  </a:lnTo>
                  <a:lnTo>
                    <a:pt x="2205228" y="424548"/>
                  </a:lnTo>
                  <a:lnTo>
                    <a:pt x="3772789" y="424548"/>
                  </a:lnTo>
                  <a:lnTo>
                    <a:pt x="3772789" y="424675"/>
                  </a:lnTo>
                  <a:lnTo>
                    <a:pt x="3772916" y="424548"/>
                  </a:lnTo>
                  <a:lnTo>
                    <a:pt x="3774313" y="424548"/>
                  </a:lnTo>
                  <a:lnTo>
                    <a:pt x="3774313" y="424167"/>
                  </a:lnTo>
                  <a:lnTo>
                    <a:pt x="3880993" y="390131"/>
                  </a:lnTo>
                  <a:lnTo>
                    <a:pt x="3939946" y="366471"/>
                  </a:lnTo>
                  <a:lnTo>
                    <a:pt x="3986225" y="343281"/>
                  </a:lnTo>
                  <a:lnTo>
                    <a:pt x="4020832" y="320611"/>
                  </a:lnTo>
                  <a:lnTo>
                    <a:pt x="4058932" y="277139"/>
                  </a:lnTo>
                  <a:lnTo>
                    <a:pt x="4064406" y="256463"/>
                  </a:lnTo>
                  <a:close/>
                </a:path>
              </a:pathLst>
            </a:custGeom>
            <a:solidFill>
              <a:srgbClr val="000000"/>
            </a:solidFill>
          </p:spPr>
          <p:txBody>
            <a:bodyPr wrap="square" lIns="0" tIns="0" rIns="0" bIns="0" rtlCol="0"/>
            <a:lstStyle/>
            <a:p>
              <a:endParaRPr/>
            </a:p>
          </p:txBody>
        </p:sp>
      </p:grpSp>
      <p:sp>
        <p:nvSpPr>
          <p:cNvPr id="12" name="object 12"/>
          <p:cNvSpPr txBox="1"/>
          <p:nvPr/>
        </p:nvSpPr>
        <p:spPr>
          <a:xfrm>
            <a:off x="214985" y="435102"/>
            <a:ext cx="3178175"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AFD3EC"/>
                </a:solidFill>
                <a:latin typeface="Arial"/>
                <a:cs typeface="Arial"/>
              </a:rPr>
              <a:t>Automat</a:t>
            </a:r>
            <a:r>
              <a:rPr sz="1600" b="1" spc="20" dirty="0">
                <a:solidFill>
                  <a:srgbClr val="AFD3EC"/>
                </a:solidFill>
                <a:latin typeface="Arial"/>
                <a:cs typeface="Arial"/>
              </a:rPr>
              <a:t> </a:t>
            </a:r>
            <a:r>
              <a:rPr sz="1600" b="1" spc="-15" dirty="0">
                <a:solidFill>
                  <a:srgbClr val="AFD3EC"/>
                </a:solidFill>
                <a:latin typeface="Arial"/>
                <a:cs typeface="Arial"/>
              </a:rPr>
              <a:t>Technologies</a:t>
            </a:r>
            <a:r>
              <a:rPr sz="1600" b="1" spc="-5" dirty="0">
                <a:solidFill>
                  <a:srgbClr val="AFD3EC"/>
                </a:solidFill>
                <a:latin typeface="Arial"/>
                <a:cs typeface="Arial"/>
              </a:rPr>
              <a:t> Solutions</a:t>
            </a:r>
            <a:endParaRPr sz="1600">
              <a:latin typeface="Arial"/>
              <a:cs typeface="Arial"/>
            </a:endParaRPr>
          </a:p>
        </p:txBody>
      </p:sp>
      <p:sp>
        <p:nvSpPr>
          <p:cNvPr id="15" name="object 2"/>
          <p:cNvSpPr txBox="1">
            <a:spLocks/>
          </p:cNvSpPr>
          <p:nvPr/>
        </p:nvSpPr>
        <p:spPr>
          <a:xfrm>
            <a:off x="3886200" y="223826"/>
            <a:ext cx="8001000" cy="690574"/>
          </a:xfrm>
          <a:prstGeom prst="rect">
            <a:avLst/>
          </a:prstGeom>
        </p:spPr>
        <p:txBody>
          <a:bodyPr vert="horz" wrap="square" lIns="0" tIns="13335" rIns="0" bIns="0" rtlCol="0">
            <a:spAutoFit/>
          </a:bodyPr>
          <a:lstStyle>
            <a:lvl1pPr>
              <a:defRPr sz="4400" b="1" i="0">
                <a:solidFill>
                  <a:schemeClr val="tx1"/>
                </a:solidFill>
                <a:latin typeface="Arial"/>
                <a:ea typeface="+mj-ea"/>
                <a:cs typeface="Arial"/>
              </a:defRPr>
            </a:lvl1pPr>
          </a:lstStyle>
          <a:p>
            <a:pPr marL="12700">
              <a:spcBef>
                <a:spcPts val="105"/>
              </a:spcBef>
            </a:pPr>
            <a:r>
              <a:rPr lang="en-US" dirty="0" smtClean="0">
                <a:solidFill>
                  <a:srgbClr val="FF0000"/>
                </a:solidFill>
              </a:rPr>
              <a:t>AVENDA COFFEE MACHINE\\</a:t>
            </a:r>
            <a:endParaRPr lang="en-US" spc="-65" dirty="0">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9" cy="6857995"/>
            </a:xfrm>
            <a:prstGeom prst="rect">
              <a:avLst/>
            </a:prstGeom>
          </p:spPr>
        </p:pic>
        <p:pic>
          <p:nvPicPr>
            <p:cNvPr id="4" name="object 4"/>
            <p:cNvPicPr/>
            <p:nvPr/>
          </p:nvPicPr>
          <p:blipFill>
            <a:blip r:embed="rId3" cstate="print"/>
            <a:stretch>
              <a:fillRect/>
            </a:stretch>
          </p:blipFill>
          <p:spPr>
            <a:xfrm>
              <a:off x="8816340" y="620268"/>
              <a:ext cx="3363467" cy="1938527"/>
            </a:xfrm>
            <a:prstGeom prst="rect">
              <a:avLst/>
            </a:prstGeom>
          </p:spPr>
        </p:pic>
      </p:grpSp>
      <p:sp>
        <p:nvSpPr>
          <p:cNvPr id="5" name="object 5"/>
          <p:cNvSpPr txBox="1"/>
          <p:nvPr/>
        </p:nvSpPr>
        <p:spPr>
          <a:xfrm>
            <a:off x="9402826" y="1140968"/>
            <a:ext cx="1953895" cy="696595"/>
          </a:xfrm>
          <a:prstGeom prst="rect">
            <a:avLst/>
          </a:prstGeom>
        </p:spPr>
        <p:txBody>
          <a:bodyPr vert="horz" wrap="square" lIns="0" tIns="13335" rIns="0" bIns="0" rtlCol="0">
            <a:spAutoFit/>
          </a:bodyPr>
          <a:lstStyle/>
          <a:p>
            <a:pPr marL="12700">
              <a:lnSpc>
                <a:spcPct val="100000"/>
              </a:lnSpc>
              <a:spcBef>
                <a:spcPts val="105"/>
              </a:spcBef>
            </a:pPr>
            <a:r>
              <a:rPr sz="4400" b="1" dirty="0">
                <a:latin typeface="Arial"/>
                <a:cs typeface="Arial"/>
              </a:rPr>
              <a:t>Gloria</a:t>
            </a:r>
            <a:r>
              <a:rPr sz="4400" b="1" spc="-75" dirty="0">
                <a:latin typeface="Arial"/>
                <a:cs typeface="Arial"/>
              </a:rPr>
              <a:t> </a:t>
            </a:r>
            <a:r>
              <a:rPr sz="4400" b="1" dirty="0">
                <a:latin typeface="Arial"/>
                <a:cs typeface="Arial"/>
              </a:rPr>
              <a:t>I</a:t>
            </a:r>
            <a:endParaRPr sz="4400">
              <a:latin typeface="Arial"/>
              <a:cs typeface="Arial"/>
            </a:endParaRPr>
          </a:p>
        </p:txBody>
      </p:sp>
      <p:grpSp>
        <p:nvGrpSpPr>
          <p:cNvPr id="6" name="object 6"/>
          <p:cNvGrpSpPr/>
          <p:nvPr/>
        </p:nvGrpSpPr>
        <p:grpSpPr>
          <a:xfrm>
            <a:off x="0" y="0"/>
            <a:ext cx="11809730" cy="6539865"/>
            <a:chOff x="0" y="0"/>
            <a:chExt cx="11809730" cy="6539865"/>
          </a:xfrm>
        </p:grpSpPr>
        <p:pic>
          <p:nvPicPr>
            <p:cNvPr id="7" name="object 7"/>
            <p:cNvPicPr/>
            <p:nvPr/>
          </p:nvPicPr>
          <p:blipFill>
            <a:blip r:embed="rId4" cstate="print"/>
            <a:stretch>
              <a:fillRect/>
            </a:stretch>
          </p:blipFill>
          <p:spPr>
            <a:xfrm>
              <a:off x="112776" y="6326123"/>
              <a:ext cx="992124" cy="213359"/>
            </a:xfrm>
            <a:prstGeom prst="rect">
              <a:avLst/>
            </a:prstGeom>
          </p:spPr>
        </p:pic>
        <p:pic>
          <p:nvPicPr>
            <p:cNvPr id="8" name="object 8"/>
            <p:cNvPicPr/>
            <p:nvPr/>
          </p:nvPicPr>
          <p:blipFill>
            <a:blip r:embed="rId5" cstate="print"/>
            <a:stretch>
              <a:fillRect/>
            </a:stretch>
          </p:blipFill>
          <p:spPr>
            <a:xfrm>
              <a:off x="11385804" y="0"/>
              <a:ext cx="423672" cy="868679"/>
            </a:xfrm>
            <a:prstGeom prst="rect">
              <a:avLst/>
            </a:prstGeom>
          </p:spPr>
        </p:pic>
        <p:sp>
          <p:nvSpPr>
            <p:cNvPr id="9" name="object 9"/>
            <p:cNvSpPr/>
            <p:nvPr/>
          </p:nvSpPr>
          <p:spPr>
            <a:xfrm>
              <a:off x="0" y="318528"/>
              <a:ext cx="4064635" cy="502920"/>
            </a:xfrm>
            <a:custGeom>
              <a:avLst/>
              <a:gdLst/>
              <a:ahLst/>
              <a:cxnLst/>
              <a:rect l="l" t="t" r="r" b="b"/>
              <a:pathLst>
                <a:path w="4064635" h="502919">
                  <a:moveTo>
                    <a:pt x="4064406" y="256463"/>
                  </a:moveTo>
                  <a:lnTo>
                    <a:pt x="4053179" y="217576"/>
                  </a:lnTo>
                  <a:lnTo>
                    <a:pt x="4018953" y="182410"/>
                  </a:lnTo>
                  <a:lnTo>
                    <a:pt x="3969651" y="151511"/>
                  </a:lnTo>
                  <a:lnTo>
                    <a:pt x="3913200" y="125412"/>
                  </a:lnTo>
                  <a:lnTo>
                    <a:pt x="3857498" y="104648"/>
                  </a:lnTo>
                  <a:lnTo>
                    <a:pt x="3810457" y="89763"/>
                  </a:lnTo>
                  <a:lnTo>
                    <a:pt x="3774313" y="79743"/>
                  </a:lnTo>
                  <a:lnTo>
                    <a:pt x="3774313" y="78346"/>
                  </a:lnTo>
                  <a:lnTo>
                    <a:pt x="2205228" y="78346"/>
                  </a:lnTo>
                  <a:lnTo>
                    <a:pt x="2202180" y="77711"/>
                  </a:lnTo>
                  <a:lnTo>
                    <a:pt x="2202180" y="78473"/>
                  </a:lnTo>
                  <a:lnTo>
                    <a:pt x="1836420" y="1524"/>
                  </a:lnTo>
                  <a:lnTo>
                    <a:pt x="1836420" y="368"/>
                  </a:lnTo>
                  <a:lnTo>
                    <a:pt x="1835404" y="127"/>
                  </a:lnTo>
                  <a:lnTo>
                    <a:pt x="1834642" y="0"/>
                  </a:lnTo>
                  <a:lnTo>
                    <a:pt x="151739" y="0"/>
                  </a:lnTo>
                  <a:lnTo>
                    <a:pt x="92278" y="5930"/>
                  </a:lnTo>
                  <a:lnTo>
                    <a:pt x="44081" y="22174"/>
                  </a:lnTo>
                  <a:lnTo>
                    <a:pt x="11785" y="46342"/>
                  </a:lnTo>
                  <a:lnTo>
                    <a:pt x="0" y="76060"/>
                  </a:lnTo>
                  <a:lnTo>
                    <a:pt x="0" y="426834"/>
                  </a:lnTo>
                  <a:lnTo>
                    <a:pt x="11785" y="456565"/>
                  </a:lnTo>
                  <a:lnTo>
                    <a:pt x="44081" y="480733"/>
                  </a:lnTo>
                  <a:lnTo>
                    <a:pt x="92278" y="496976"/>
                  </a:lnTo>
                  <a:lnTo>
                    <a:pt x="151739" y="502907"/>
                  </a:lnTo>
                  <a:lnTo>
                    <a:pt x="1834642" y="502907"/>
                  </a:lnTo>
                  <a:lnTo>
                    <a:pt x="1836420" y="502526"/>
                  </a:lnTo>
                  <a:lnTo>
                    <a:pt x="1836420" y="502907"/>
                  </a:lnTo>
                  <a:lnTo>
                    <a:pt x="2202180" y="425945"/>
                  </a:lnTo>
                  <a:lnTo>
                    <a:pt x="2202180" y="425183"/>
                  </a:lnTo>
                  <a:lnTo>
                    <a:pt x="2204466" y="424675"/>
                  </a:lnTo>
                  <a:lnTo>
                    <a:pt x="2205228" y="424548"/>
                  </a:lnTo>
                  <a:lnTo>
                    <a:pt x="3772789" y="424548"/>
                  </a:lnTo>
                  <a:lnTo>
                    <a:pt x="3772789" y="424675"/>
                  </a:lnTo>
                  <a:lnTo>
                    <a:pt x="3772916" y="424548"/>
                  </a:lnTo>
                  <a:lnTo>
                    <a:pt x="3774313" y="424548"/>
                  </a:lnTo>
                  <a:lnTo>
                    <a:pt x="3774313" y="424167"/>
                  </a:lnTo>
                  <a:lnTo>
                    <a:pt x="3880993" y="390131"/>
                  </a:lnTo>
                  <a:lnTo>
                    <a:pt x="3939946" y="366471"/>
                  </a:lnTo>
                  <a:lnTo>
                    <a:pt x="3986225" y="343281"/>
                  </a:lnTo>
                  <a:lnTo>
                    <a:pt x="4020832" y="320611"/>
                  </a:lnTo>
                  <a:lnTo>
                    <a:pt x="4058932" y="277139"/>
                  </a:lnTo>
                  <a:lnTo>
                    <a:pt x="4064406" y="256463"/>
                  </a:lnTo>
                  <a:close/>
                </a:path>
              </a:pathLst>
            </a:custGeom>
            <a:solidFill>
              <a:srgbClr val="000000"/>
            </a:solidFill>
          </p:spPr>
          <p:txBody>
            <a:bodyPr wrap="square" lIns="0" tIns="0" rIns="0" bIns="0" rtlCol="0"/>
            <a:lstStyle/>
            <a:p>
              <a:endParaRPr/>
            </a:p>
          </p:txBody>
        </p:sp>
      </p:grpSp>
      <p:sp>
        <p:nvSpPr>
          <p:cNvPr id="10" name="object 10"/>
          <p:cNvSpPr txBox="1"/>
          <p:nvPr/>
        </p:nvSpPr>
        <p:spPr>
          <a:xfrm>
            <a:off x="214985" y="435102"/>
            <a:ext cx="3178175"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AFD3EC"/>
                </a:solidFill>
                <a:latin typeface="Arial"/>
                <a:cs typeface="Arial"/>
              </a:rPr>
              <a:t>Automat</a:t>
            </a:r>
            <a:r>
              <a:rPr sz="1600" b="1" spc="20" dirty="0">
                <a:solidFill>
                  <a:srgbClr val="AFD3EC"/>
                </a:solidFill>
                <a:latin typeface="Arial"/>
                <a:cs typeface="Arial"/>
              </a:rPr>
              <a:t> </a:t>
            </a:r>
            <a:r>
              <a:rPr sz="1600" b="1" spc="-15" dirty="0">
                <a:solidFill>
                  <a:srgbClr val="AFD3EC"/>
                </a:solidFill>
                <a:latin typeface="Arial"/>
                <a:cs typeface="Arial"/>
              </a:rPr>
              <a:t>Technologies</a:t>
            </a:r>
            <a:r>
              <a:rPr sz="1600" b="1" spc="-5" dirty="0">
                <a:solidFill>
                  <a:srgbClr val="AFD3EC"/>
                </a:solidFill>
                <a:latin typeface="Arial"/>
                <a:cs typeface="Arial"/>
              </a:rPr>
              <a:t> Solutions</a:t>
            </a:r>
            <a:endParaRPr sz="1600">
              <a:latin typeface="Arial"/>
              <a:cs typeface="Arial"/>
            </a:endParaRPr>
          </a:p>
        </p:txBody>
      </p:sp>
      <p:pic>
        <p:nvPicPr>
          <p:cNvPr id="11" name="object 11"/>
          <p:cNvPicPr/>
          <p:nvPr/>
        </p:nvPicPr>
        <p:blipFill>
          <a:blip r:embed="rId6" cstate="print"/>
          <a:stretch>
            <a:fillRect/>
          </a:stretch>
        </p:blipFill>
        <p:spPr>
          <a:xfrm>
            <a:off x="3636264" y="0"/>
            <a:ext cx="8410956" cy="1615439"/>
          </a:xfrm>
          <a:prstGeom prst="rect">
            <a:avLst/>
          </a:prstGeom>
        </p:spPr>
      </p:pic>
      <p:sp>
        <p:nvSpPr>
          <p:cNvPr id="12" name="object 12"/>
          <p:cNvSpPr txBox="1">
            <a:spLocks noGrp="1"/>
          </p:cNvSpPr>
          <p:nvPr>
            <p:ph type="ctrTitle"/>
          </p:nvPr>
        </p:nvSpPr>
        <p:spPr>
          <a:prstGeom prst="rect">
            <a:avLst/>
          </a:prstGeom>
        </p:spPr>
        <p:txBody>
          <a:bodyPr vert="horz" wrap="square" lIns="0" tIns="12700" rIns="0" bIns="0" rtlCol="0">
            <a:spAutoFit/>
          </a:bodyPr>
          <a:lstStyle/>
          <a:p>
            <a:pPr marL="3267075">
              <a:lnSpc>
                <a:spcPct val="100000"/>
              </a:lnSpc>
              <a:spcBef>
                <a:spcPts val="100"/>
              </a:spcBef>
            </a:pPr>
            <a:r>
              <a:rPr dirty="0"/>
              <a:t>HOT</a:t>
            </a:r>
            <a:r>
              <a:rPr spc="-45" dirty="0"/>
              <a:t> </a:t>
            </a:r>
            <a:r>
              <a:rPr dirty="0"/>
              <a:t>DRINK</a:t>
            </a:r>
            <a:r>
              <a:rPr spc="-220" dirty="0"/>
              <a:t> </a:t>
            </a:r>
            <a:r>
              <a:rPr spc="-40" dirty="0"/>
              <a:t>AUTOMATION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85800" y="1447800"/>
            <a:ext cx="2459030" cy="4573887"/>
          </a:xfrm>
          <a:prstGeom prst="rect">
            <a:avLst/>
          </a:prstGeom>
        </p:spPr>
      </p:pic>
      <p:pic>
        <p:nvPicPr>
          <p:cNvPr id="12" name="object 12"/>
          <p:cNvPicPr/>
          <p:nvPr/>
        </p:nvPicPr>
        <p:blipFill>
          <a:blip r:embed="rId3" cstate="print"/>
          <a:stretch>
            <a:fillRect/>
          </a:stretch>
        </p:blipFill>
        <p:spPr>
          <a:xfrm>
            <a:off x="236395" y="6301942"/>
            <a:ext cx="1869596" cy="404890"/>
          </a:xfrm>
          <a:prstGeom prst="rect">
            <a:avLst/>
          </a:prstGeom>
        </p:spPr>
      </p:pic>
      <p:grpSp>
        <p:nvGrpSpPr>
          <p:cNvPr id="13" name="object 13"/>
          <p:cNvGrpSpPr/>
          <p:nvPr/>
        </p:nvGrpSpPr>
        <p:grpSpPr>
          <a:xfrm>
            <a:off x="0" y="0"/>
            <a:ext cx="11965305" cy="2217420"/>
            <a:chOff x="0" y="0"/>
            <a:chExt cx="11965305" cy="2217420"/>
          </a:xfrm>
        </p:grpSpPr>
        <p:pic>
          <p:nvPicPr>
            <p:cNvPr id="14" name="object 14"/>
            <p:cNvPicPr/>
            <p:nvPr/>
          </p:nvPicPr>
          <p:blipFill>
            <a:blip r:embed="rId4" cstate="print"/>
            <a:stretch>
              <a:fillRect/>
            </a:stretch>
          </p:blipFill>
          <p:spPr>
            <a:xfrm>
              <a:off x="8446007" y="278891"/>
              <a:ext cx="3518915" cy="1938527"/>
            </a:xfrm>
            <a:prstGeom prst="rect">
              <a:avLst/>
            </a:prstGeom>
          </p:spPr>
        </p:pic>
        <p:pic>
          <p:nvPicPr>
            <p:cNvPr id="15" name="object 15"/>
            <p:cNvPicPr/>
            <p:nvPr/>
          </p:nvPicPr>
          <p:blipFill>
            <a:blip r:embed="rId5" cstate="print"/>
            <a:stretch>
              <a:fillRect/>
            </a:stretch>
          </p:blipFill>
          <p:spPr>
            <a:xfrm>
              <a:off x="11385804" y="0"/>
              <a:ext cx="423672" cy="868679"/>
            </a:xfrm>
            <a:prstGeom prst="rect">
              <a:avLst/>
            </a:prstGeom>
          </p:spPr>
        </p:pic>
        <p:sp>
          <p:nvSpPr>
            <p:cNvPr id="16" name="object 16"/>
            <p:cNvSpPr/>
            <p:nvPr/>
          </p:nvSpPr>
          <p:spPr>
            <a:xfrm>
              <a:off x="0" y="318528"/>
              <a:ext cx="4064635" cy="502920"/>
            </a:xfrm>
            <a:custGeom>
              <a:avLst/>
              <a:gdLst/>
              <a:ahLst/>
              <a:cxnLst/>
              <a:rect l="l" t="t" r="r" b="b"/>
              <a:pathLst>
                <a:path w="4064635" h="502919">
                  <a:moveTo>
                    <a:pt x="4064406" y="256463"/>
                  </a:moveTo>
                  <a:lnTo>
                    <a:pt x="4053179" y="217576"/>
                  </a:lnTo>
                  <a:lnTo>
                    <a:pt x="4018953" y="182410"/>
                  </a:lnTo>
                  <a:lnTo>
                    <a:pt x="3969651" y="151511"/>
                  </a:lnTo>
                  <a:lnTo>
                    <a:pt x="3913200" y="125412"/>
                  </a:lnTo>
                  <a:lnTo>
                    <a:pt x="3857498" y="104648"/>
                  </a:lnTo>
                  <a:lnTo>
                    <a:pt x="3810457" y="89763"/>
                  </a:lnTo>
                  <a:lnTo>
                    <a:pt x="3774313" y="79743"/>
                  </a:lnTo>
                  <a:lnTo>
                    <a:pt x="3774313" y="78346"/>
                  </a:lnTo>
                  <a:lnTo>
                    <a:pt x="2205228" y="78346"/>
                  </a:lnTo>
                  <a:lnTo>
                    <a:pt x="2202180" y="77711"/>
                  </a:lnTo>
                  <a:lnTo>
                    <a:pt x="2202180" y="78473"/>
                  </a:lnTo>
                  <a:lnTo>
                    <a:pt x="1836420" y="1524"/>
                  </a:lnTo>
                  <a:lnTo>
                    <a:pt x="1836420" y="368"/>
                  </a:lnTo>
                  <a:lnTo>
                    <a:pt x="1835404" y="127"/>
                  </a:lnTo>
                  <a:lnTo>
                    <a:pt x="1834642" y="0"/>
                  </a:lnTo>
                  <a:lnTo>
                    <a:pt x="151739" y="0"/>
                  </a:lnTo>
                  <a:lnTo>
                    <a:pt x="92278" y="5930"/>
                  </a:lnTo>
                  <a:lnTo>
                    <a:pt x="44081" y="22174"/>
                  </a:lnTo>
                  <a:lnTo>
                    <a:pt x="11785" y="46342"/>
                  </a:lnTo>
                  <a:lnTo>
                    <a:pt x="0" y="76060"/>
                  </a:lnTo>
                  <a:lnTo>
                    <a:pt x="0" y="426834"/>
                  </a:lnTo>
                  <a:lnTo>
                    <a:pt x="11785" y="456565"/>
                  </a:lnTo>
                  <a:lnTo>
                    <a:pt x="44081" y="480733"/>
                  </a:lnTo>
                  <a:lnTo>
                    <a:pt x="92278" y="496976"/>
                  </a:lnTo>
                  <a:lnTo>
                    <a:pt x="151739" y="502907"/>
                  </a:lnTo>
                  <a:lnTo>
                    <a:pt x="1834642" y="502907"/>
                  </a:lnTo>
                  <a:lnTo>
                    <a:pt x="1836420" y="502526"/>
                  </a:lnTo>
                  <a:lnTo>
                    <a:pt x="1836420" y="502907"/>
                  </a:lnTo>
                  <a:lnTo>
                    <a:pt x="2202180" y="425945"/>
                  </a:lnTo>
                  <a:lnTo>
                    <a:pt x="2202180" y="425183"/>
                  </a:lnTo>
                  <a:lnTo>
                    <a:pt x="2204466" y="424675"/>
                  </a:lnTo>
                  <a:lnTo>
                    <a:pt x="2205228" y="424548"/>
                  </a:lnTo>
                  <a:lnTo>
                    <a:pt x="3772789" y="424548"/>
                  </a:lnTo>
                  <a:lnTo>
                    <a:pt x="3772789" y="424675"/>
                  </a:lnTo>
                  <a:lnTo>
                    <a:pt x="3772916" y="424548"/>
                  </a:lnTo>
                  <a:lnTo>
                    <a:pt x="3774313" y="424548"/>
                  </a:lnTo>
                  <a:lnTo>
                    <a:pt x="3774313" y="424167"/>
                  </a:lnTo>
                  <a:lnTo>
                    <a:pt x="3880993" y="390131"/>
                  </a:lnTo>
                  <a:lnTo>
                    <a:pt x="3939946" y="366471"/>
                  </a:lnTo>
                  <a:lnTo>
                    <a:pt x="3986225" y="343281"/>
                  </a:lnTo>
                  <a:lnTo>
                    <a:pt x="4020832" y="320611"/>
                  </a:lnTo>
                  <a:lnTo>
                    <a:pt x="4058932" y="277139"/>
                  </a:lnTo>
                  <a:lnTo>
                    <a:pt x="4064406" y="256463"/>
                  </a:lnTo>
                  <a:close/>
                </a:path>
              </a:pathLst>
            </a:custGeom>
            <a:solidFill>
              <a:srgbClr val="000000"/>
            </a:solidFill>
          </p:spPr>
          <p:txBody>
            <a:bodyPr wrap="square" lIns="0" tIns="0" rIns="0" bIns="0" rtlCol="0"/>
            <a:lstStyle/>
            <a:p>
              <a:endParaRPr/>
            </a:p>
          </p:txBody>
        </p:sp>
      </p:grpSp>
      <p:sp>
        <p:nvSpPr>
          <p:cNvPr id="18" name="object 18"/>
          <p:cNvSpPr txBox="1"/>
          <p:nvPr/>
        </p:nvSpPr>
        <p:spPr>
          <a:xfrm>
            <a:off x="214985" y="435102"/>
            <a:ext cx="3178175"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AFD3EC"/>
                </a:solidFill>
                <a:latin typeface="Arial"/>
                <a:cs typeface="Arial"/>
              </a:rPr>
              <a:t>Automat</a:t>
            </a:r>
            <a:r>
              <a:rPr sz="1600" b="1" spc="20" dirty="0">
                <a:solidFill>
                  <a:srgbClr val="AFD3EC"/>
                </a:solidFill>
                <a:latin typeface="Arial"/>
                <a:cs typeface="Arial"/>
              </a:rPr>
              <a:t> </a:t>
            </a:r>
            <a:r>
              <a:rPr sz="1600" b="1" spc="-15" dirty="0">
                <a:solidFill>
                  <a:srgbClr val="AFD3EC"/>
                </a:solidFill>
                <a:latin typeface="Arial"/>
                <a:cs typeface="Arial"/>
              </a:rPr>
              <a:t>Technologies</a:t>
            </a:r>
            <a:r>
              <a:rPr sz="1600" b="1" spc="-5" dirty="0">
                <a:solidFill>
                  <a:srgbClr val="AFD3EC"/>
                </a:solidFill>
                <a:latin typeface="Arial"/>
                <a:cs typeface="Arial"/>
              </a:rPr>
              <a:t> Solutions</a:t>
            </a:r>
            <a:endParaRPr sz="1600" dirty="0">
              <a:latin typeface="Arial"/>
              <a:cs typeface="Arial"/>
            </a:endParaRPr>
          </a:p>
        </p:txBody>
      </p:sp>
      <p:pic>
        <p:nvPicPr>
          <p:cNvPr id="19" name="object 19"/>
          <p:cNvPicPr/>
          <p:nvPr/>
        </p:nvPicPr>
        <p:blipFill>
          <a:blip r:embed="rId6" cstate="print"/>
          <a:stretch>
            <a:fillRect/>
          </a:stretch>
        </p:blipFill>
        <p:spPr>
          <a:xfrm>
            <a:off x="3636264" y="0"/>
            <a:ext cx="8410956" cy="1615439"/>
          </a:xfrm>
          <a:prstGeom prst="rect">
            <a:avLst/>
          </a:prstGeom>
        </p:spPr>
      </p:pic>
      <p:sp>
        <p:nvSpPr>
          <p:cNvPr id="20" name="object 20"/>
          <p:cNvSpPr txBox="1">
            <a:spLocks noGrp="1"/>
          </p:cNvSpPr>
          <p:nvPr>
            <p:ph type="title"/>
          </p:nvPr>
        </p:nvSpPr>
        <p:spPr>
          <a:xfrm>
            <a:off x="4222496" y="197357"/>
            <a:ext cx="7001509" cy="1299845"/>
          </a:xfrm>
          <a:prstGeom prst="rect">
            <a:avLst/>
          </a:prstGeom>
        </p:spPr>
        <p:txBody>
          <a:bodyPr vert="horz" wrap="square" lIns="0" tIns="12700" rIns="0" bIns="0" rtlCol="0">
            <a:spAutoFit/>
          </a:bodyPr>
          <a:lstStyle/>
          <a:p>
            <a:pPr marR="5080" algn="r">
              <a:lnSpc>
                <a:spcPts val="5015"/>
              </a:lnSpc>
              <a:spcBef>
                <a:spcPts val="100"/>
              </a:spcBef>
            </a:pPr>
            <a:r>
              <a:rPr dirty="0"/>
              <a:t>HOT</a:t>
            </a:r>
            <a:r>
              <a:rPr spc="-45" dirty="0"/>
              <a:t> </a:t>
            </a:r>
            <a:r>
              <a:rPr dirty="0" smtClean="0"/>
              <a:t>DRINK</a:t>
            </a:r>
            <a:r>
              <a:rPr spc="-220" dirty="0" smtClean="0"/>
              <a:t> </a:t>
            </a:r>
            <a:r>
              <a:rPr spc="-40" dirty="0"/>
              <a:t>AUTOMATION</a:t>
            </a:r>
          </a:p>
          <a:p>
            <a:pPr marR="86360" algn="r">
              <a:lnSpc>
                <a:spcPts val="5015"/>
              </a:lnSpc>
            </a:pPr>
            <a:r>
              <a:rPr dirty="0"/>
              <a:t>Gloria</a:t>
            </a:r>
            <a:r>
              <a:rPr spc="-30" dirty="0"/>
              <a:t> </a:t>
            </a:r>
            <a:r>
              <a:rPr dirty="0"/>
              <a:t>II</a:t>
            </a:r>
          </a:p>
        </p:txBody>
      </p:sp>
      <p:sp>
        <p:nvSpPr>
          <p:cNvPr id="21" name="Rectangle 20"/>
          <p:cNvSpPr/>
          <p:nvPr/>
        </p:nvSpPr>
        <p:spPr>
          <a:xfrm>
            <a:off x="3886200" y="1612880"/>
            <a:ext cx="7923276" cy="4801314"/>
          </a:xfrm>
          <a:prstGeom prst="rect">
            <a:avLst/>
          </a:prstGeom>
        </p:spPr>
        <p:txBody>
          <a:bodyPr wrap="square">
            <a:spAutoFit/>
          </a:bodyPr>
          <a:lstStyle/>
          <a:p>
            <a:r>
              <a:rPr lang="en-US" b="1" dirty="0">
                <a:latin typeface="Arial" pitchFamily="34" charset="0"/>
                <a:cs typeface="Arial" pitchFamily="34" charset="0"/>
              </a:rPr>
              <a:t>Key Features of Our Commercial Coffee Machines</a:t>
            </a:r>
          </a:p>
          <a:p>
            <a:endParaRPr lang="en-US" b="1" dirty="0" smtClean="0">
              <a:latin typeface="Arial" pitchFamily="34" charset="0"/>
              <a:cs typeface="Arial" pitchFamily="34" charset="0"/>
            </a:endParaRPr>
          </a:p>
          <a:p>
            <a:r>
              <a:rPr lang="en-US" b="1" dirty="0" smtClean="0">
                <a:latin typeface="Arial" pitchFamily="34" charset="0"/>
                <a:cs typeface="Arial" pitchFamily="34" charset="0"/>
              </a:rPr>
              <a:t>Always </a:t>
            </a:r>
            <a:r>
              <a:rPr lang="en-US" b="1" dirty="0">
                <a:latin typeface="Arial" pitchFamily="34" charset="0"/>
                <a:cs typeface="Arial" pitchFamily="34" charset="0"/>
              </a:rPr>
              <a:t>Fresh Coffee</a:t>
            </a:r>
            <a:r>
              <a:rPr lang="en-US" dirty="0">
                <a:latin typeface="Arial" pitchFamily="34" charset="0"/>
                <a:cs typeface="Arial" pitchFamily="34" charset="0"/>
              </a:rPr>
              <a:t>: Equipped with a built-in coffee grinder for freshly ground coffee with every cup, ensuring a premium coffee experience every time</a:t>
            </a:r>
            <a:r>
              <a:rPr lang="en-US" dirty="0" smtClean="0">
                <a:latin typeface="Arial" pitchFamily="34" charset="0"/>
                <a:cs typeface="Arial" pitchFamily="34" charset="0"/>
              </a:rPr>
              <a:t>.</a:t>
            </a:r>
          </a:p>
          <a:p>
            <a:endParaRPr lang="en-US" dirty="0">
              <a:latin typeface="Arial" pitchFamily="34" charset="0"/>
              <a:cs typeface="Arial" pitchFamily="34" charset="0"/>
            </a:endParaRPr>
          </a:p>
          <a:p>
            <a:r>
              <a:rPr lang="en-US" b="1" dirty="0">
                <a:latin typeface="Arial" pitchFamily="34" charset="0"/>
                <a:cs typeface="Arial" pitchFamily="34" charset="0"/>
              </a:rPr>
              <a:t>Inventory Control System</a:t>
            </a:r>
            <a:r>
              <a:rPr lang="en-US" dirty="0">
                <a:latin typeface="Arial" pitchFamily="34" charset="0"/>
                <a:cs typeface="Arial" pitchFamily="34" charset="0"/>
              </a:rPr>
              <a:t>: Integrated inventory management to track coffee bean levels and other supplies, ensuring uninterrupted service</a:t>
            </a:r>
            <a:r>
              <a:rPr lang="en-US" dirty="0" smtClean="0">
                <a:latin typeface="Arial" pitchFamily="34" charset="0"/>
                <a:cs typeface="Arial" pitchFamily="34" charset="0"/>
              </a:rPr>
              <a:t>.</a:t>
            </a:r>
          </a:p>
          <a:p>
            <a:endParaRPr lang="en-US" dirty="0">
              <a:latin typeface="Arial" pitchFamily="34" charset="0"/>
              <a:cs typeface="Arial" pitchFamily="34" charset="0"/>
            </a:endParaRPr>
          </a:p>
          <a:p>
            <a:r>
              <a:rPr lang="en-US" b="1" dirty="0">
                <a:latin typeface="Arial" pitchFamily="34" charset="0"/>
                <a:cs typeface="Arial" pitchFamily="34" charset="0"/>
              </a:rPr>
              <a:t>User-Friendly Interface</a:t>
            </a:r>
            <a:r>
              <a:rPr lang="en-US" dirty="0">
                <a:latin typeface="Arial" pitchFamily="34" charset="0"/>
                <a:cs typeface="Arial" pitchFamily="34" charset="0"/>
              </a:rPr>
              <a:t>: A touch-sensitive, intuitive screen makes operation seamless and accessible for both staff and customers</a:t>
            </a:r>
            <a:r>
              <a:rPr lang="en-US" dirty="0" smtClean="0">
                <a:latin typeface="Arial" pitchFamily="34" charset="0"/>
                <a:cs typeface="Arial" pitchFamily="34" charset="0"/>
              </a:rPr>
              <a:t>.</a:t>
            </a:r>
          </a:p>
          <a:p>
            <a:endParaRPr lang="en-US" dirty="0">
              <a:latin typeface="Arial" pitchFamily="34" charset="0"/>
              <a:cs typeface="Arial" pitchFamily="34" charset="0"/>
            </a:endParaRPr>
          </a:p>
          <a:p>
            <a:r>
              <a:rPr lang="en-US" b="1" dirty="0">
                <a:latin typeface="Arial" pitchFamily="34" charset="0"/>
                <a:cs typeface="Arial" pitchFamily="34" charset="0"/>
              </a:rPr>
              <a:t>Automatic, Secure Product Delivery</a:t>
            </a:r>
            <a:r>
              <a:rPr lang="en-US" dirty="0">
                <a:latin typeface="Arial" pitchFamily="34" charset="0"/>
                <a:cs typeface="Arial" pitchFamily="34" charset="0"/>
              </a:rPr>
              <a:t>: A fully automated and secure system for product delivery, designed for reliability and ease of use</a:t>
            </a:r>
            <a:r>
              <a:rPr lang="en-US" dirty="0" smtClean="0">
                <a:latin typeface="Arial" pitchFamily="34" charset="0"/>
                <a:cs typeface="Arial" pitchFamily="34" charset="0"/>
              </a:rPr>
              <a:t>.</a:t>
            </a:r>
          </a:p>
          <a:p>
            <a:endParaRPr lang="en-US" dirty="0">
              <a:latin typeface="Arial" pitchFamily="34" charset="0"/>
              <a:cs typeface="Arial" pitchFamily="34" charset="0"/>
            </a:endParaRPr>
          </a:p>
          <a:p>
            <a:r>
              <a:rPr lang="en-US" b="1" dirty="0">
                <a:latin typeface="Arial" pitchFamily="34" charset="0"/>
                <a:cs typeface="Arial" pitchFamily="34" charset="0"/>
              </a:rPr>
              <a:t>Advertising Screen</a:t>
            </a:r>
            <a:r>
              <a:rPr lang="en-US" dirty="0">
                <a:latin typeface="Arial" pitchFamily="34" charset="0"/>
                <a:cs typeface="Arial" pitchFamily="34" charset="0"/>
              </a:rPr>
              <a:t>: A built-in screen for promotional content and advertisements, allowing you to engage customers and boost sales.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56559" y="353059"/>
            <a:ext cx="4344670" cy="696595"/>
          </a:xfrm>
          <a:prstGeom prst="rect">
            <a:avLst/>
          </a:prstGeom>
        </p:spPr>
        <p:txBody>
          <a:bodyPr vert="horz" wrap="square" lIns="0" tIns="12700" rIns="0" bIns="0" rtlCol="0">
            <a:spAutoFit/>
          </a:bodyPr>
          <a:lstStyle/>
          <a:p>
            <a:pPr marL="12700">
              <a:lnSpc>
                <a:spcPct val="100000"/>
              </a:lnSpc>
              <a:spcBef>
                <a:spcPts val="100"/>
              </a:spcBef>
            </a:pPr>
            <a:r>
              <a:rPr dirty="0">
                <a:solidFill>
                  <a:srgbClr val="1F5F8A"/>
                </a:solidFill>
              </a:rPr>
              <a:t>MEPSAN</a:t>
            </a:r>
            <a:r>
              <a:rPr spc="-80" dirty="0">
                <a:solidFill>
                  <a:srgbClr val="1F5F8A"/>
                </a:solidFill>
              </a:rPr>
              <a:t> </a:t>
            </a:r>
            <a:r>
              <a:rPr dirty="0">
                <a:solidFill>
                  <a:srgbClr val="1F5F8A"/>
                </a:solidFill>
              </a:rPr>
              <a:t>Family</a:t>
            </a:r>
          </a:p>
        </p:txBody>
      </p:sp>
      <p:pic>
        <p:nvPicPr>
          <p:cNvPr id="3" name="object 3"/>
          <p:cNvPicPr/>
          <p:nvPr/>
        </p:nvPicPr>
        <p:blipFill>
          <a:blip r:embed="rId2" cstate="print"/>
          <a:stretch>
            <a:fillRect/>
          </a:stretch>
        </p:blipFill>
        <p:spPr>
          <a:xfrm>
            <a:off x="1091183" y="1699260"/>
            <a:ext cx="4282440" cy="3544824"/>
          </a:xfrm>
          <a:prstGeom prst="rect">
            <a:avLst/>
          </a:prstGeom>
        </p:spPr>
      </p:pic>
      <p:sp>
        <p:nvSpPr>
          <p:cNvPr id="4" name="object 4"/>
          <p:cNvSpPr txBox="1">
            <a:spLocks noGrp="1"/>
          </p:cNvSpPr>
          <p:nvPr>
            <p:ph type="body" idx="1"/>
          </p:nvPr>
        </p:nvSpPr>
        <p:spPr>
          <a:xfrm>
            <a:off x="5715000" y="2346452"/>
            <a:ext cx="5285358" cy="3349635"/>
          </a:xfrm>
          <a:prstGeom prst="rect">
            <a:avLst/>
          </a:prstGeom>
        </p:spPr>
        <p:txBody>
          <a:bodyPr vert="horz" wrap="square" lIns="0" tIns="12700" rIns="0" bIns="0" rtlCol="0">
            <a:spAutoFit/>
          </a:bodyPr>
          <a:lstStyle/>
          <a:p>
            <a:r>
              <a:rPr lang="en-US" dirty="0" smtClean="0"/>
              <a:t>We invite you to visit </a:t>
            </a:r>
            <a:r>
              <a:rPr lang="en-US" dirty="0"/>
              <a:t>Our State-of-the-Art Production </a:t>
            </a:r>
            <a:r>
              <a:rPr lang="en-US" dirty="0" smtClean="0"/>
              <a:t>Facilities and </a:t>
            </a:r>
            <a:r>
              <a:rPr lang="en-US" dirty="0"/>
              <a:t>meet </a:t>
            </a:r>
            <a:r>
              <a:rPr lang="en-US" dirty="0" smtClean="0"/>
              <a:t>with our dynamic</a:t>
            </a:r>
            <a:r>
              <a:rPr lang="en-US" dirty="0"/>
              <a:t>, talented team driving our success. </a:t>
            </a:r>
            <a:endParaRPr lang="en-US" dirty="0" smtClean="0"/>
          </a:p>
          <a:p>
            <a:endParaRPr lang="en-US" dirty="0"/>
          </a:p>
          <a:p>
            <a:r>
              <a:rPr lang="en-US" dirty="0" smtClean="0"/>
              <a:t>Discover </a:t>
            </a:r>
            <a:r>
              <a:rPr lang="en-US" dirty="0"/>
              <a:t>firsthand how we are shaping the future of energy technology in one of Europe’s most advanced manufacturing environments</a:t>
            </a:r>
            <a:r>
              <a:rPr lang="en-US" dirty="0" smtClean="0"/>
              <a:t>.</a:t>
            </a:r>
          </a:p>
          <a:p>
            <a:endParaRPr lang="en-US" dirty="0"/>
          </a:p>
          <a:p>
            <a:r>
              <a:rPr lang="en-US" dirty="0"/>
              <a:t>We take great pride in what we do, and we want </a:t>
            </a:r>
            <a:r>
              <a:rPr lang="en-US" dirty="0" smtClean="0"/>
              <a:t>to share this pride with </a:t>
            </a:r>
            <a:r>
              <a:rPr lang="en-US" dirty="0"/>
              <a:t>you. Together, let’s build a future fueled by innovation.</a:t>
            </a:r>
          </a:p>
          <a:p>
            <a:pPr marL="4935855" marR="5080">
              <a:lnSpc>
                <a:spcPct val="100000"/>
              </a:lnSpc>
              <a:spcBef>
                <a:spcPts val="100"/>
              </a:spcBef>
              <a:tabLst>
                <a:tab pos="5224145" algn="l"/>
              </a:tabLst>
            </a:pPr>
            <a:endParaRPr spc="-5" dirty="0"/>
          </a:p>
        </p:txBody>
      </p:sp>
      <p:pic>
        <p:nvPicPr>
          <p:cNvPr id="5" name="object 5"/>
          <p:cNvPicPr/>
          <p:nvPr/>
        </p:nvPicPr>
        <p:blipFill>
          <a:blip r:embed="rId3" cstate="print"/>
          <a:stretch>
            <a:fillRect/>
          </a:stretch>
        </p:blipFill>
        <p:spPr>
          <a:xfrm>
            <a:off x="11385804" y="0"/>
            <a:ext cx="423672" cy="86867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789932" y="685800"/>
            <a:ext cx="2787395" cy="4413504"/>
          </a:xfrm>
          <a:prstGeom prst="rect">
            <a:avLst/>
          </a:prstGeom>
        </p:spPr>
      </p:pic>
      <p:sp>
        <p:nvSpPr>
          <p:cNvPr id="3" name="object 3"/>
          <p:cNvSpPr txBox="1"/>
          <p:nvPr/>
        </p:nvSpPr>
        <p:spPr>
          <a:xfrm>
            <a:off x="2527554" y="5382005"/>
            <a:ext cx="7315200" cy="923925"/>
          </a:xfrm>
          <a:prstGeom prst="rect">
            <a:avLst/>
          </a:prstGeom>
          <a:ln w="28955">
            <a:solidFill>
              <a:srgbClr val="1F5F8A"/>
            </a:solidFill>
          </a:ln>
        </p:spPr>
        <p:txBody>
          <a:bodyPr vert="horz" wrap="square" lIns="0" tIns="27940" rIns="0" bIns="0" rtlCol="0">
            <a:spAutoFit/>
          </a:bodyPr>
          <a:lstStyle/>
          <a:p>
            <a:pPr algn="ctr">
              <a:lnSpc>
                <a:spcPct val="100000"/>
              </a:lnSpc>
              <a:spcBef>
                <a:spcPts val="220"/>
              </a:spcBef>
            </a:pPr>
            <a:r>
              <a:rPr sz="5400" b="1" spc="-5" dirty="0">
                <a:solidFill>
                  <a:srgbClr val="1F5F8A"/>
                </a:solidFill>
                <a:latin typeface="Arial"/>
                <a:cs typeface="Arial"/>
              </a:rPr>
              <a:t>Thank</a:t>
            </a:r>
            <a:r>
              <a:rPr sz="5400" b="1" spc="-135" dirty="0">
                <a:solidFill>
                  <a:srgbClr val="1F5F8A"/>
                </a:solidFill>
                <a:latin typeface="Arial"/>
                <a:cs typeface="Arial"/>
              </a:rPr>
              <a:t> </a:t>
            </a:r>
            <a:r>
              <a:rPr sz="5400" b="1" spc="-100" dirty="0">
                <a:solidFill>
                  <a:srgbClr val="1F5F8A"/>
                </a:solidFill>
                <a:latin typeface="Arial"/>
                <a:cs typeface="Arial"/>
              </a:rPr>
              <a:t>You!</a:t>
            </a:r>
            <a:endParaRPr sz="5400">
              <a:latin typeface="Arial"/>
              <a:cs typeface="Arial"/>
            </a:endParaRPr>
          </a:p>
        </p:txBody>
      </p:sp>
      <p:pic>
        <p:nvPicPr>
          <p:cNvPr id="4" name="object 4"/>
          <p:cNvPicPr/>
          <p:nvPr/>
        </p:nvPicPr>
        <p:blipFill>
          <a:blip r:embed="rId3" cstate="print"/>
          <a:stretch>
            <a:fillRect/>
          </a:stretch>
        </p:blipFill>
        <p:spPr>
          <a:xfrm>
            <a:off x="11385804" y="0"/>
            <a:ext cx="423672" cy="86867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42340" y="1066800"/>
            <a:ext cx="11267136" cy="5196294"/>
          </a:xfrm>
          <a:prstGeom prst="rect">
            <a:avLst/>
          </a:prstGeom>
        </p:spPr>
        <p:txBody>
          <a:bodyPr vert="horz" wrap="square" lIns="0" tIns="12700" rIns="0" bIns="0" rtlCol="0">
            <a:spAutoFit/>
          </a:bodyPr>
          <a:lstStyle/>
          <a:p>
            <a:r>
              <a:rPr lang="en-US" sz="2400" b="1" dirty="0" smtClean="0"/>
              <a:t>Coffee </a:t>
            </a:r>
            <a:r>
              <a:rPr lang="en-US" sz="2400" b="1" dirty="0"/>
              <a:t>Equipment: </a:t>
            </a:r>
          </a:p>
          <a:p>
            <a:endParaRPr lang="en-US" sz="2400" b="1" dirty="0" smtClean="0"/>
          </a:p>
          <a:p>
            <a:r>
              <a:rPr lang="en-US" sz="2400" dirty="0" smtClean="0"/>
              <a:t>Whether </a:t>
            </a:r>
            <a:r>
              <a:rPr lang="en-US" sz="2400" dirty="0"/>
              <a:t>your location serves high or low volumes of customers, our self-serve coffee machines are customizable for various cup sizes (small, medium, large) and can be tailored to suit your specific throughput needs.</a:t>
            </a:r>
          </a:p>
          <a:p>
            <a:endParaRPr lang="en-US" sz="2400" b="1" dirty="0" smtClean="0"/>
          </a:p>
          <a:p>
            <a:r>
              <a:rPr lang="en-US" sz="2400" b="1" dirty="0" smtClean="0"/>
              <a:t>Cost </a:t>
            </a:r>
            <a:r>
              <a:rPr lang="en-US" sz="2400" b="1" dirty="0"/>
              <a:t>Efficiency</a:t>
            </a:r>
            <a:r>
              <a:rPr lang="en-US" sz="2400" dirty="0"/>
              <a:t>: Reduce labor costs by automating coffee service while maintaining high standards of quality and consistency.</a:t>
            </a:r>
          </a:p>
          <a:p>
            <a:r>
              <a:rPr lang="en-US" sz="2400" b="1" dirty="0"/>
              <a:t>Customer Satisfaction</a:t>
            </a:r>
            <a:r>
              <a:rPr lang="en-US" sz="2400" dirty="0"/>
              <a:t>: Meet the growing demand for premium, on-the-go coffee with fast, user-friendly machines that deliver a superior coffee experience.</a:t>
            </a:r>
          </a:p>
          <a:p>
            <a:r>
              <a:rPr lang="en-US" sz="2400" b="1" dirty="0"/>
              <a:t>Revenue Growth</a:t>
            </a:r>
            <a:r>
              <a:rPr lang="en-US" sz="2400" dirty="0"/>
              <a:t>: Boost beverage sales and increase margins per cup with high-demand, easy-to-operate solutions.</a:t>
            </a:r>
          </a:p>
          <a:p>
            <a:pPr marL="12700" marR="5080">
              <a:lnSpc>
                <a:spcPct val="100000"/>
              </a:lnSpc>
              <a:spcBef>
                <a:spcPts val="100"/>
              </a:spcBef>
            </a:pPr>
            <a:endParaRPr lang="en-US" sz="2400" dirty="0">
              <a:latin typeface="Arial"/>
              <a:cs typeface="Arial"/>
            </a:endParaRPr>
          </a:p>
          <a:p>
            <a:endParaRPr lang="en-US" sz="2400" b="1" dirty="0"/>
          </a:p>
        </p:txBody>
      </p:sp>
      <p:pic>
        <p:nvPicPr>
          <p:cNvPr id="4" name="object 4"/>
          <p:cNvPicPr/>
          <p:nvPr/>
        </p:nvPicPr>
        <p:blipFill>
          <a:blip r:embed="rId2" cstate="print"/>
          <a:stretch>
            <a:fillRect/>
          </a:stretch>
        </p:blipFill>
        <p:spPr>
          <a:xfrm>
            <a:off x="11385804" y="0"/>
            <a:ext cx="423672" cy="868679"/>
          </a:xfrm>
          <a:prstGeom prst="rect">
            <a:avLst/>
          </a:prstGeom>
        </p:spPr>
      </p:pic>
      <p:sp>
        <p:nvSpPr>
          <p:cNvPr id="6" name="object 2"/>
          <p:cNvSpPr txBox="1">
            <a:spLocks noGrp="1"/>
          </p:cNvSpPr>
          <p:nvPr>
            <p:ph type="title"/>
          </p:nvPr>
        </p:nvSpPr>
        <p:spPr>
          <a:xfrm>
            <a:off x="4693156" y="340232"/>
            <a:ext cx="4450843" cy="696594"/>
          </a:xfrm>
          <a:prstGeom prst="rect">
            <a:avLst/>
          </a:prstGeom>
        </p:spPr>
        <p:txBody>
          <a:bodyPr vert="horz" wrap="square" lIns="0" tIns="13335" rIns="0" bIns="0" rtlCol="0">
            <a:spAutoFit/>
          </a:bodyPr>
          <a:lstStyle/>
          <a:p>
            <a:pPr marL="12700">
              <a:lnSpc>
                <a:spcPct val="100000"/>
              </a:lnSpc>
              <a:spcBef>
                <a:spcPts val="105"/>
              </a:spcBef>
            </a:pPr>
            <a:r>
              <a:rPr dirty="0">
                <a:solidFill>
                  <a:srgbClr val="1F5F8A"/>
                </a:solidFill>
              </a:rPr>
              <a:t>MLB</a:t>
            </a:r>
            <a:r>
              <a:rPr spc="-35" dirty="0">
                <a:solidFill>
                  <a:srgbClr val="1F5F8A"/>
                </a:solidFill>
              </a:rPr>
              <a:t> </a:t>
            </a:r>
            <a:r>
              <a:rPr spc="-5" dirty="0" smtClean="0">
                <a:solidFill>
                  <a:srgbClr val="1F5F8A"/>
                </a:solidFill>
              </a:rPr>
              <a:t>GROUP</a:t>
            </a:r>
            <a:endParaRPr spc="-50" dirty="0">
              <a:solidFill>
                <a:srgbClr val="1F5F8A"/>
              </a:solidFill>
            </a:endParaRPr>
          </a:p>
        </p:txBody>
      </p:sp>
    </p:spTree>
    <p:extLst>
      <p:ext uri="{BB962C8B-B14F-4D97-AF65-F5344CB8AC3E}">
        <p14:creationId xmlns:p14="http://schemas.microsoft.com/office/powerpoint/2010/main" val="2974392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930897" y="4474565"/>
            <a:ext cx="4022725" cy="756920"/>
          </a:xfrm>
          <a:prstGeom prst="rect">
            <a:avLst/>
          </a:prstGeom>
        </p:spPr>
        <p:txBody>
          <a:bodyPr vert="horz" wrap="square" lIns="0" tIns="12700" rIns="0" bIns="0" rtlCol="0">
            <a:spAutoFit/>
          </a:bodyPr>
          <a:lstStyle/>
          <a:p>
            <a:pPr marL="1562735" marR="5080" indent="-1550670">
              <a:lnSpc>
                <a:spcPct val="120000"/>
              </a:lnSpc>
              <a:spcBef>
                <a:spcPts val="100"/>
              </a:spcBef>
            </a:pPr>
            <a:r>
              <a:rPr sz="2000" b="1" dirty="0">
                <a:solidFill>
                  <a:srgbClr val="44536A"/>
                </a:solidFill>
                <a:latin typeface="Arial"/>
                <a:cs typeface="Arial"/>
              </a:rPr>
              <a:t>PRODUCTION</a:t>
            </a:r>
            <a:r>
              <a:rPr sz="2000" b="1" spc="-55" dirty="0">
                <a:solidFill>
                  <a:srgbClr val="44536A"/>
                </a:solidFill>
                <a:latin typeface="Arial"/>
                <a:cs typeface="Arial"/>
              </a:rPr>
              <a:t> </a:t>
            </a:r>
            <a:r>
              <a:rPr sz="2000" b="1" dirty="0">
                <a:solidFill>
                  <a:srgbClr val="44536A"/>
                </a:solidFill>
                <a:latin typeface="Arial"/>
                <a:cs typeface="Arial"/>
              </a:rPr>
              <a:t>&amp;</a:t>
            </a:r>
            <a:r>
              <a:rPr sz="2000" b="1" spc="-35" dirty="0">
                <a:solidFill>
                  <a:srgbClr val="44536A"/>
                </a:solidFill>
                <a:latin typeface="Arial"/>
                <a:cs typeface="Arial"/>
              </a:rPr>
              <a:t> </a:t>
            </a:r>
            <a:r>
              <a:rPr sz="2000" b="1" spc="5" dirty="0">
                <a:solidFill>
                  <a:srgbClr val="44536A"/>
                </a:solidFill>
                <a:latin typeface="Arial"/>
                <a:cs typeface="Arial"/>
              </a:rPr>
              <a:t>R-D</a:t>
            </a:r>
            <a:r>
              <a:rPr sz="2000" b="1" spc="-35" dirty="0">
                <a:solidFill>
                  <a:srgbClr val="44536A"/>
                </a:solidFill>
                <a:latin typeface="Arial"/>
                <a:cs typeface="Arial"/>
              </a:rPr>
              <a:t> </a:t>
            </a:r>
            <a:r>
              <a:rPr sz="2000" b="1" spc="-10" dirty="0">
                <a:solidFill>
                  <a:srgbClr val="44536A"/>
                </a:solidFill>
                <a:latin typeface="Arial"/>
                <a:cs typeface="Arial"/>
              </a:rPr>
              <a:t>FACILITIES, </a:t>
            </a:r>
            <a:r>
              <a:rPr sz="2000" b="1" spc="-540" dirty="0">
                <a:solidFill>
                  <a:srgbClr val="44536A"/>
                </a:solidFill>
                <a:latin typeface="Arial"/>
                <a:cs typeface="Arial"/>
              </a:rPr>
              <a:t> </a:t>
            </a:r>
            <a:r>
              <a:rPr sz="2000" b="1" spc="-35" dirty="0">
                <a:solidFill>
                  <a:srgbClr val="44536A"/>
                </a:solidFill>
                <a:latin typeface="Arial"/>
                <a:cs typeface="Arial"/>
              </a:rPr>
              <a:t>KONYA</a:t>
            </a:r>
            <a:endParaRPr sz="2000">
              <a:latin typeface="Arial"/>
              <a:cs typeface="Arial"/>
            </a:endParaRPr>
          </a:p>
        </p:txBody>
      </p:sp>
      <p:sp>
        <p:nvSpPr>
          <p:cNvPr id="3" name="object 3"/>
          <p:cNvSpPr txBox="1"/>
          <p:nvPr/>
        </p:nvSpPr>
        <p:spPr>
          <a:xfrm>
            <a:off x="7196708" y="5228556"/>
            <a:ext cx="1413892" cy="880369"/>
          </a:xfrm>
          <a:prstGeom prst="rect">
            <a:avLst/>
          </a:prstGeom>
        </p:spPr>
        <p:txBody>
          <a:bodyPr vert="horz" wrap="square" lIns="0" tIns="135255" rIns="0" bIns="0" rtlCol="0">
            <a:spAutoFit/>
          </a:bodyPr>
          <a:lstStyle/>
          <a:p>
            <a:pPr marL="12700">
              <a:lnSpc>
                <a:spcPct val="100000"/>
              </a:lnSpc>
              <a:spcBef>
                <a:spcPts val="1065"/>
              </a:spcBef>
            </a:pPr>
            <a:r>
              <a:rPr lang="tr-TR" sz="2000" b="1" dirty="0" smtClean="0">
                <a:solidFill>
                  <a:srgbClr val="44536A"/>
                </a:solidFill>
                <a:latin typeface="Arial"/>
                <a:cs typeface="Arial"/>
              </a:rPr>
              <a:t>&gt;</a:t>
            </a:r>
            <a:r>
              <a:rPr sz="2000" b="1" dirty="0" smtClean="0">
                <a:solidFill>
                  <a:srgbClr val="44536A"/>
                </a:solidFill>
                <a:latin typeface="Arial"/>
                <a:cs typeface="Arial"/>
              </a:rPr>
              <a:t>50.000</a:t>
            </a:r>
            <a:r>
              <a:rPr sz="2000" b="1" spc="-100" dirty="0" smtClean="0">
                <a:solidFill>
                  <a:srgbClr val="44536A"/>
                </a:solidFill>
                <a:latin typeface="Arial"/>
                <a:cs typeface="Arial"/>
              </a:rPr>
              <a:t> </a:t>
            </a:r>
            <a:r>
              <a:rPr sz="2000" b="1" spc="-5" dirty="0">
                <a:solidFill>
                  <a:srgbClr val="44536A"/>
                </a:solidFill>
                <a:latin typeface="Arial"/>
                <a:cs typeface="Arial"/>
              </a:rPr>
              <a:t>m2</a:t>
            </a:r>
            <a:endParaRPr sz="2000" dirty="0">
              <a:latin typeface="Arial"/>
              <a:cs typeface="Arial"/>
            </a:endParaRPr>
          </a:p>
          <a:p>
            <a:pPr marL="109855">
              <a:lnSpc>
                <a:spcPct val="100000"/>
              </a:lnSpc>
              <a:spcBef>
                <a:spcPts val="960"/>
              </a:spcBef>
            </a:pPr>
            <a:r>
              <a:rPr sz="2000" b="1" dirty="0">
                <a:solidFill>
                  <a:srgbClr val="44536A"/>
                </a:solidFill>
                <a:latin typeface="Arial"/>
                <a:cs typeface="Arial"/>
              </a:rPr>
              <a:t>INDOOR</a:t>
            </a:r>
            <a:endParaRPr sz="2000" dirty="0">
              <a:latin typeface="Arial"/>
              <a:cs typeface="Arial"/>
            </a:endParaRPr>
          </a:p>
        </p:txBody>
      </p:sp>
      <p:sp>
        <p:nvSpPr>
          <p:cNvPr id="4" name="object 4"/>
          <p:cNvSpPr txBox="1"/>
          <p:nvPr/>
        </p:nvSpPr>
        <p:spPr>
          <a:xfrm>
            <a:off x="9252966" y="5237090"/>
            <a:ext cx="1491234" cy="880369"/>
          </a:xfrm>
          <a:prstGeom prst="rect">
            <a:avLst/>
          </a:prstGeom>
        </p:spPr>
        <p:txBody>
          <a:bodyPr vert="horz" wrap="square" lIns="0" tIns="135255" rIns="0" bIns="0" rtlCol="0">
            <a:spAutoFit/>
          </a:bodyPr>
          <a:lstStyle/>
          <a:p>
            <a:pPr marL="12700">
              <a:lnSpc>
                <a:spcPct val="100000"/>
              </a:lnSpc>
              <a:spcBef>
                <a:spcPts val="1065"/>
              </a:spcBef>
            </a:pPr>
            <a:r>
              <a:rPr lang="tr-TR" sz="2000" b="1" dirty="0" smtClean="0">
                <a:solidFill>
                  <a:srgbClr val="44536A"/>
                </a:solidFill>
                <a:latin typeface="Arial"/>
                <a:cs typeface="Arial"/>
              </a:rPr>
              <a:t>&gt;</a:t>
            </a:r>
            <a:r>
              <a:rPr sz="2000" b="1" dirty="0" smtClean="0">
                <a:solidFill>
                  <a:srgbClr val="44536A"/>
                </a:solidFill>
                <a:latin typeface="Arial"/>
                <a:cs typeface="Arial"/>
              </a:rPr>
              <a:t>70.000</a:t>
            </a:r>
            <a:r>
              <a:rPr sz="2000" b="1" spc="-100" dirty="0" smtClean="0">
                <a:solidFill>
                  <a:srgbClr val="44536A"/>
                </a:solidFill>
                <a:latin typeface="Arial"/>
                <a:cs typeface="Arial"/>
              </a:rPr>
              <a:t> </a:t>
            </a:r>
            <a:r>
              <a:rPr sz="2000" b="1" spc="-5" dirty="0">
                <a:solidFill>
                  <a:srgbClr val="44536A"/>
                </a:solidFill>
                <a:latin typeface="Arial"/>
                <a:cs typeface="Arial"/>
              </a:rPr>
              <a:t>m2</a:t>
            </a:r>
            <a:endParaRPr sz="2000" dirty="0">
              <a:latin typeface="Arial"/>
              <a:cs typeface="Arial"/>
            </a:endParaRPr>
          </a:p>
          <a:p>
            <a:pPr marL="205740">
              <a:lnSpc>
                <a:spcPct val="100000"/>
              </a:lnSpc>
              <a:spcBef>
                <a:spcPts val="960"/>
              </a:spcBef>
            </a:pPr>
            <a:r>
              <a:rPr sz="2000" b="1" spc="-35" dirty="0">
                <a:solidFill>
                  <a:srgbClr val="44536A"/>
                </a:solidFill>
                <a:latin typeface="Arial"/>
                <a:cs typeface="Arial"/>
              </a:rPr>
              <a:t>TOTAL</a:t>
            </a:r>
            <a:endParaRPr sz="2000" dirty="0">
              <a:latin typeface="Arial"/>
              <a:cs typeface="Arial"/>
            </a:endParaRPr>
          </a:p>
        </p:txBody>
      </p:sp>
      <p:sp>
        <p:nvSpPr>
          <p:cNvPr id="5" name="object 5"/>
          <p:cNvSpPr txBox="1">
            <a:spLocks noGrp="1"/>
          </p:cNvSpPr>
          <p:nvPr>
            <p:ph type="title"/>
          </p:nvPr>
        </p:nvSpPr>
        <p:spPr>
          <a:xfrm>
            <a:off x="1396111" y="182117"/>
            <a:ext cx="8772525" cy="635000"/>
          </a:xfrm>
          <a:prstGeom prst="rect">
            <a:avLst/>
          </a:prstGeom>
        </p:spPr>
        <p:txBody>
          <a:bodyPr vert="horz" wrap="square" lIns="0" tIns="12065" rIns="0" bIns="0" rtlCol="0">
            <a:spAutoFit/>
          </a:bodyPr>
          <a:lstStyle/>
          <a:p>
            <a:pPr marL="12700">
              <a:lnSpc>
                <a:spcPct val="100000"/>
              </a:lnSpc>
              <a:spcBef>
                <a:spcPts val="95"/>
              </a:spcBef>
            </a:pPr>
            <a:r>
              <a:rPr sz="4000" spc="-5" dirty="0">
                <a:solidFill>
                  <a:srgbClr val="1F5F8A"/>
                </a:solidFill>
              </a:rPr>
              <a:t>MLB</a:t>
            </a:r>
            <a:r>
              <a:rPr sz="4000" spc="-10" dirty="0">
                <a:solidFill>
                  <a:srgbClr val="1F5F8A"/>
                </a:solidFill>
              </a:rPr>
              <a:t> </a:t>
            </a:r>
            <a:r>
              <a:rPr sz="4000" spc="-5" dirty="0" smtClean="0">
                <a:solidFill>
                  <a:srgbClr val="1F5F8A"/>
                </a:solidFill>
              </a:rPr>
              <a:t>Manufacturing</a:t>
            </a:r>
            <a:r>
              <a:rPr sz="4000" spc="30" dirty="0" smtClean="0">
                <a:solidFill>
                  <a:srgbClr val="1F5F8A"/>
                </a:solidFill>
              </a:rPr>
              <a:t> </a:t>
            </a:r>
            <a:r>
              <a:rPr sz="4000" spc="-5" dirty="0">
                <a:solidFill>
                  <a:srgbClr val="1F5F8A"/>
                </a:solidFill>
              </a:rPr>
              <a:t>Facilities</a:t>
            </a:r>
            <a:endParaRPr sz="4000" dirty="0"/>
          </a:p>
        </p:txBody>
      </p:sp>
      <p:pic>
        <p:nvPicPr>
          <p:cNvPr id="6" name="object 6"/>
          <p:cNvPicPr/>
          <p:nvPr/>
        </p:nvPicPr>
        <p:blipFill>
          <a:blip r:embed="rId2" cstate="print"/>
          <a:stretch>
            <a:fillRect/>
          </a:stretch>
        </p:blipFill>
        <p:spPr>
          <a:xfrm>
            <a:off x="6601968" y="1025652"/>
            <a:ext cx="4680203" cy="3276600"/>
          </a:xfrm>
          <a:prstGeom prst="rect">
            <a:avLst/>
          </a:prstGeom>
        </p:spPr>
      </p:pic>
      <p:pic>
        <p:nvPicPr>
          <p:cNvPr id="7" name="object 7"/>
          <p:cNvPicPr/>
          <p:nvPr/>
        </p:nvPicPr>
        <p:blipFill>
          <a:blip r:embed="rId3" cstate="print"/>
          <a:stretch>
            <a:fillRect/>
          </a:stretch>
        </p:blipFill>
        <p:spPr>
          <a:xfrm>
            <a:off x="3243072" y="1040891"/>
            <a:ext cx="3223260" cy="2145791"/>
          </a:xfrm>
          <a:prstGeom prst="rect">
            <a:avLst/>
          </a:prstGeom>
        </p:spPr>
      </p:pic>
      <p:pic>
        <p:nvPicPr>
          <p:cNvPr id="8" name="object 8"/>
          <p:cNvPicPr/>
          <p:nvPr/>
        </p:nvPicPr>
        <p:blipFill>
          <a:blip r:embed="rId4" cstate="print"/>
          <a:stretch>
            <a:fillRect/>
          </a:stretch>
        </p:blipFill>
        <p:spPr>
          <a:xfrm>
            <a:off x="284988" y="1040891"/>
            <a:ext cx="2871216" cy="2145791"/>
          </a:xfrm>
          <a:prstGeom prst="rect">
            <a:avLst/>
          </a:prstGeom>
        </p:spPr>
      </p:pic>
      <p:pic>
        <p:nvPicPr>
          <p:cNvPr id="9" name="object 9"/>
          <p:cNvPicPr/>
          <p:nvPr/>
        </p:nvPicPr>
        <p:blipFill>
          <a:blip r:embed="rId5" cstate="print"/>
          <a:stretch>
            <a:fillRect/>
          </a:stretch>
        </p:blipFill>
        <p:spPr>
          <a:xfrm>
            <a:off x="3206495" y="3320796"/>
            <a:ext cx="3259835" cy="2395728"/>
          </a:xfrm>
          <a:prstGeom prst="rect">
            <a:avLst/>
          </a:prstGeom>
        </p:spPr>
      </p:pic>
      <p:pic>
        <p:nvPicPr>
          <p:cNvPr id="10" name="object 10"/>
          <p:cNvPicPr/>
          <p:nvPr/>
        </p:nvPicPr>
        <p:blipFill>
          <a:blip r:embed="rId6" cstate="print"/>
          <a:stretch>
            <a:fillRect/>
          </a:stretch>
        </p:blipFill>
        <p:spPr>
          <a:xfrm>
            <a:off x="284988" y="3284220"/>
            <a:ext cx="2855976" cy="2432304"/>
          </a:xfrm>
          <a:prstGeom prst="rect">
            <a:avLst/>
          </a:prstGeom>
        </p:spPr>
      </p:pic>
      <p:pic>
        <p:nvPicPr>
          <p:cNvPr id="11" name="object 11"/>
          <p:cNvPicPr/>
          <p:nvPr/>
        </p:nvPicPr>
        <p:blipFill>
          <a:blip r:embed="rId7" cstate="print"/>
          <a:stretch>
            <a:fillRect/>
          </a:stretch>
        </p:blipFill>
        <p:spPr>
          <a:xfrm>
            <a:off x="11385804" y="0"/>
            <a:ext cx="423672" cy="86867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1385804" y="0"/>
            <a:ext cx="423672" cy="868679"/>
          </a:xfrm>
          <a:prstGeom prst="rect">
            <a:avLst/>
          </a:prstGeom>
        </p:spPr>
      </p:pic>
      <p:sp>
        <p:nvSpPr>
          <p:cNvPr id="4" name="object 4"/>
          <p:cNvSpPr txBox="1"/>
          <p:nvPr/>
        </p:nvSpPr>
        <p:spPr>
          <a:xfrm>
            <a:off x="988872" y="2036826"/>
            <a:ext cx="9358630" cy="1687641"/>
          </a:xfrm>
          <a:prstGeom prst="rect">
            <a:avLst/>
          </a:prstGeom>
        </p:spPr>
        <p:txBody>
          <a:bodyPr vert="horz" wrap="square" lIns="0" tIns="12700" rIns="0" bIns="0" rtlCol="0">
            <a:spAutoFit/>
          </a:bodyPr>
          <a:lstStyle/>
          <a:p>
            <a:r>
              <a:rPr lang="en-US" b="1" dirty="0">
                <a:latin typeface="Arial" pitchFamily="34" charset="0"/>
                <a:cs typeface="Arial" pitchFamily="34" charset="0"/>
              </a:rPr>
              <a:t>Vision</a:t>
            </a:r>
          </a:p>
          <a:p>
            <a:r>
              <a:rPr lang="en-US" dirty="0">
                <a:latin typeface="Arial" pitchFamily="34" charset="0"/>
                <a:cs typeface="Arial" pitchFamily="34" charset="0"/>
              </a:rPr>
              <a:t>To be the world’s most trusted provider of innovative and cost-effective solutions, meeting the evolving needs of our customers while delivering exceptional value. We aim to become the preferred brand globally, known for our ability to solve complex challenges with creativity, efficiency, and affordability.</a:t>
            </a:r>
          </a:p>
          <a:p>
            <a:pPr marL="12700" marR="150495">
              <a:lnSpc>
                <a:spcPct val="100000"/>
              </a:lnSpc>
              <a:spcBef>
                <a:spcPts val="100"/>
              </a:spcBef>
            </a:pPr>
            <a:endParaRPr sz="1800" dirty="0">
              <a:latin typeface="Arial"/>
              <a:cs typeface="Arial"/>
            </a:endParaRPr>
          </a:p>
        </p:txBody>
      </p:sp>
      <p:sp>
        <p:nvSpPr>
          <p:cNvPr id="7" name="object 4"/>
          <p:cNvSpPr txBox="1"/>
          <p:nvPr/>
        </p:nvSpPr>
        <p:spPr>
          <a:xfrm>
            <a:off x="990600" y="4255959"/>
            <a:ext cx="9358630" cy="1687641"/>
          </a:xfrm>
          <a:prstGeom prst="rect">
            <a:avLst/>
          </a:prstGeom>
        </p:spPr>
        <p:txBody>
          <a:bodyPr vert="horz" wrap="square" lIns="0" tIns="12700" rIns="0" bIns="0" rtlCol="0">
            <a:spAutoFit/>
          </a:bodyPr>
          <a:lstStyle/>
          <a:p>
            <a:r>
              <a:rPr lang="en-US" b="1" dirty="0">
                <a:latin typeface="Arial" pitchFamily="34" charset="0"/>
                <a:cs typeface="Arial" pitchFamily="34" charset="0"/>
              </a:rPr>
              <a:t>Mission</a:t>
            </a:r>
          </a:p>
          <a:p>
            <a:r>
              <a:rPr lang="en-US" dirty="0">
                <a:latin typeface="Arial" pitchFamily="34" charset="0"/>
                <a:cs typeface="Arial" pitchFamily="34" charset="0"/>
              </a:rPr>
              <a:t>Our mission is to consistently deliver excellence in everything we do—creating value for our business partners, empowering innovation, and driving sustainable growth. We are committed to respecting our planet, fostering a positive impact on communities, and generating meaningful employment opportunities through our solutions.</a:t>
            </a:r>
          </a:p>
          <a:p>
            <a:pPr marL="12700" marR="150495">
              <a:lnSpc>
                <a:spcPct val="100000"/>
              </a:lnSpc>
              <a:spcBef>
                <a:spcPts val="100"/>
              </a:spcBef>
            </a:pPr>
            <a:endParaRPr sz="1800" dirty="0">
              <a:latin typeface="Arial"/>
              <a:cs typeface="Arial"/>
            </a:endParaRPr>
          </a:p>
        </p:txBody>
      </p:sp>
      <p:sp>
        <p:nvSpPr>
          <p:cNvPr id="5" name="object 2"/>
          <p:cNvSpPr txBox="1">
            <a:spLocks noGrp="1"/>
          </p:cNvSpPr>
          <p:nvPr>
            <p:ph type="title"/>
          </p:nvPr>
        </p:nvSpPr>
        <p:spPr>
          <a:xfrm>
            <a:off x="3815080" y="676782"/>
            <a:ext cx="5481320" cy="696595"/>
          </a:xfrm>
          <a:prstGeom prst="rect">
            <a:avLst/>
          </a:prstGeom>
        </p:spPr>
        <p:txBody>
          <a:bodyPr vert="horz" wrap="square" lIns="0" tIns="13335" rIns="0" bIns="0" rtlCol="0">
            <a:spAutoFit/>
          </a:bodyPr>
          <a:lstStyle/>
          <a:p>
            <a:pPr marL="12700">
              <a:lnSpc>
                <a:spcPct val="100000"/>
              </a:lnSpc>
              <a:spcBef>
                <a:spcPts val="105"/>
              </a:spcBef>
            </a:pPr>
            <a:r>
              <a:rPr lang="en-US" dirty="0" smtClean="0">
                <a:solidFill>
                  <a:srgbClr val="1F5F8A"/>
                </a:solidFill>
              </a:rPr>
              <a:t>CORPORATE</a:t>
            </a:r>
            <a:endParaRPr spc="-50" dirty="0">
              <a:solidFill>
                <a:srgbClr val="1F5F8A"/>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object 7"/>
          <p:cNvPicPr/>
          <p:nvPr/>
        </p:nvPicPr>
        <p:blipFill>
          <a:blip r:embed="rId2" cstate="print"/>
          <a:stretch>
            <a:fillRect/>
          </a:stretch>
        </p:blipFill>
        <p:spPr>
          <a:xfrm>
            <a:off x="11385804" y="0"/>
            <a:ext cx="423672" cy="868679"/>
          </a:xfrm>
          <a:prstGeom prst="rect">
            <a:avLst/>
          </a:prstGeom>
        </p:spPr>
      </p:pic>
      <p:sp>
        <p:nvSpPr>
          <p:cNvPr id="8" name="Rectangle 7"/>
          <p:cNvSpPr/>
          <p:nvPr/>
        </p:nvSpPr>
        <p:spPr>
          <a:xfrm>
            <a:off x="533400" y="1038285"/>
            <a:ext cx="10591800" cy="4801314"/>
          </a:xfrm>
          <a:prstGeom prst="rect">
            <a:avLst/>
          </a:prstGeom>
        </p:spPr>
        <p:txBody>
          <a:bodyPr wrap="square">
            <a:spAutoFit/>
          </a:bodyPr>
          <a:lstStyle/>
          <a:p>
            <a:r>
              <a:rPr lang="en-US" b="1" dirty="0">
                <a:latin typeface="Arial" pitchFamily="34" charset="0"/>
                <a:cs typeface="Arial" pitchFamily="34" charset="0"/>
              </a:rPr>
              <a:t>Strategic </a:t>
            </a:r>
            <a:r>
              <a:rPr lang="en-US" b="1" dirty="0" smtClean="0">
                <a:latin typeface="Arial" pitchFamily="34" charset="0"/>
                <a:cs typeface="Arial" pitchFamily="34" charset="0"/>
              </a:rPr>
              <a:t>Objectives:</a:t>
            </a:r>
            <a:endParaRPr lang="en-US" b="1" dirty="0">
              <a:latin typeface="Arial" pitchFamily="34" charset="0"/>
              <a:cs typeface="Arial" pitchFamily="34" charset="0"/>
            </a:endParaRPr>
          </a:p>
          <a:p>
            <a:endParaRPr lang="en-US" b="1" dirty="0" smtClean="0">
              <a:latin typeface="Arial" pitchFamily="34" charset="0"/>
              <a:cs typeface="Arial" pitchFamily="34" charset="0"/>
            </a:endParaRPr>
          </a:p>
          <a:p>
            <a:r>
              <a:rPr lang="en-US" b="1" dirty="0" smtClean="0">
                <a:latin typeface="Arial" pitchFamily="34" charset="0"/>
                <a:cs typeface="Arial" pitchFamily="34" charset="0"/>
              </a:rPr>
              <a:t>100</a:t>
            </a:r>
            <a:r>
              <a:rPr lang="en-US" b="1" dirty="0">
                <a:latin typeface="Arial" pitchFamily="34" charset="0"/>
                <a:cs typeface="Arial" pitchFamily="34" charset="0"/>
              </a:rPr>
              <a:t>% Turkish Engineering</a:t>
            </a:r>
            <a:r>
              <a:rPr lang="en-US" dirty="0">
                <a:latin typeface="Arial" pitchFamily="34" charset="0"/>
                <a:cs typeface="Arial" pitchFamily="34" charset="0"/>
              </a:rPr>
              <a:t>: All of our solutions are designed and engineered with local expertise, ensuring precision, innovation, and quality in every product.</a:t>
            </a:r>
          </a:p>
          <a:p>
            <a:endParaRPr lang="en-US" b="1" dirty="0" smtClean="0">
              <a:latin typeface="Arial" pitchFamily="34" charset="0"/>
              <a:cs typeface="Arial" pitchFamily="34" charset="0"/>
            </a:endParaRPr>
          </a:p>
          <a:p>
            <a:r>
              <a:rPr lang="en-US" b="1" dirty="0" smtClean="0">
                <a:latin typeface="Arial" pitchFamily="34" charset="0"/>
                <a:cs typeface="Arial" pitchFamily="34" charset="0"/>
              </a:rPr>
              <a:t>100</a:t>
            </a:r>
            <a:r>
              <a:rPr lang="en-US" b="1" dirty="0">
                <a:latin typeface="Arial" pitchFamily="34" charset="0"/>
                <a:cs typeface="Arial" pitchFamily="34" charset="0"/>
              </a:rPr>
              <a:t>% Domestic Manufacturing</a:t>
            </a:r>
            <a:r>
              <a:rPr lang="en-US" dirty="0">
                <a:latin typeface="Arial" pitchFamily="34" charset="0"/>
                <a:cs typeface="Arial" pitchFamily="34" charset="0"/>
              </a:rPr>
              <a:t>: We take pride in fully producing our equipment and technology within Turkey, reinforcing our commitment to local industry and ensuring high standards of craftsmanship.</a:t>
            </a:r>
          </a:p>
          <a:p>
            <a:endParaRPr lang="en-US" b="1" dirty="0" smtClean="0">
              <a:latin typeface="Arial" pitchFamily="34" charset="0"/>
              <a:cs typeface="Arial" pitchFamily="34" charset="0"/>
            </a:endParaRPr>
          </a:p>
          <a:p>
            <a:r>
              <a:rPr lang="en-US" b="1" dirty="0" smtClean="0">
                <a:latin typeface="Arial" pitchFamily="34" charset="0"/>
                <a:cs typeface="Arial" pitchFamily="34" charset="0"/>
              </a:rPr>
              <a:t>Global </a:t>
            </a:r>
            <a:r>
              <a:rPr lang="en-US" b="1" dirty="0">
                <a:latin typeface="Arial" pitchFamily="34" charset="0"/>
                <a:cs typeface="Arial" pitchFamily="34" charset="0"/>
              </a:rPr>
              <a:t>Expansion</a:t>
            </a:r>
            <a:r>
              <a:rPr lang="en-US" dirty="0">
                <a:latin typeface="Arial" pitchFamily="34" charset="0"/>
                <a:cs typeface="Arial" pitchFamily="34" charset="0"/>
              </a:rPr>
              <a:t>: We aim to expand our global footprint by entering at least </a:t>
            </a:r>
            <a:r>
              <a:rPr lang="en-US" b="1" dirty="0">
                <a:latin typeface="Arial" pitchFamily="34" charset="0"/>
                <a:cs typeface="Arial" pitchFamily="34" charset="0"/>
              </a:rPr>
              <a:t>5 new countries</a:t>
            </a:r>
            <a:r>
              <a:rPr lang="en-US" dirty="0">
                <a:latin typeface="Arial" pitchFamily="34" charset="0"/>
                <a:cs typeface="Arial" pitchFamily="34" charset="0"/>
              </a:rPr>
              <a:t> each year, broadening our reach and establishing new partnerships around the world.</a:t>
            </a:r>
          </a:p>
          <a:p>
            <a:r>
              <a:rPr lang="en-US" b="1" dirty="0">
                <a:latin typeface="Arial" pitchFamily="34" charset="0"/>
                <a:cs typeface="Arial" pitchFamily="34" charset="0"/>
              </a:rPr>
              <a:t>Innovation Leadership</a:t>
            </a:r>
            <a:r>
              <a:rPr lang="en-US" dirty="0">
                <a:latin typeface="Arial" pitchFamily="34" charset="0"/>
                <a:cs typeface="Arial" pitchFamily="34" charset="0"/>
              </a:rPr>
              <a:t>: We are committed to securing at least </a:t>
            </a:r>
            <a:r>
              <a:rPr lang="en-US" b="1" dirty="0">
                <a:latin typeface="Arial" pitchFamily="34" charset="0"/>
                <a:cs typeface="Arial" pitchFamily="34" charset="0"/>
              </a:rPr>
              <a:t>5 global patents</a:t>
            </a:r>
            <a:r>
              <a:rPr lang="en-US" dirty="0">
                <a:latin typeface="Arial" pitchFamily="34" charset="0"/>
                <a:cs typeface="Arial" pitchFamily="34" charset="0"/>
              </a:rPr>
              <a:t> annually for new products or components, showcasing our leadership in innovation and protecting the unique technology behind our solutions.</a:t>
            </a:r>
          </a:p>
          <a:p>
            <a:endParaRPr lang="en-US" b="1" dirty="0" smtClean="0">
              <a:latin typeface="Arial" pitchFamily="34" charset="0"/>
              <a:cs typeface="Arial" pitchFamily="34" charset="0"/>
            </a:endParaRPr>
          </a:p>
          <a:p>
            <a:r>
              <a:rPr lang="en-US" b="1" dirty="0" smtClean="0">
                <a:latin typeface="Arial" pitchFamily="34" charset="0"/>
                <a:cs typeface="Arial" pitchFamily="34" charset="0"/>
              </a:rPr>
              <a:t>Continuous </a:t>
            </a:r>
            <a:r>
              <a:rPr lang="en-US" b="1" dirty="0">
                <a:latin typeface="Arial" pitchFamily="34" charset="0"/>
                <a:cs typeface="Arial" pitchFamily="34" charset="0"/>
              </a:rPr>
              <a:t>Innovation</a:t>
            </a:r>
            <a:r>
              <a:rPr lang="en-US" dirty="0">
                <a:latin typeface="Arial" pitchFamily="34" charset="0"/>
                <a:cs typeface="Arial" pitchFamily="34" charset="0"/>
              </a:rPr>
              <a:t>: We strive to launch </a:t>
            </a:r>
            <a:r>
              <a:rPr lang="en-US" b="1" dirty="0">
                <a:latin typeface="Arial" pitchFamily="34" charset="0"/>
                <a:cs typeface="Arial" pitchFamily="34" charset="0"/>
              </a:rPr>
              <a:t>10 new innovative products</a:t>
            </a:r>
            <a:r>
              <a:rPr lang="en-US" dirty="0">
                <a:latin typeface="Arial" pitchFamily="34" charset="0"/>
                <a:cs typeface="Arial" pitchFamily="34" charset="0"/>
              </a:rPr>
              <a:t> each year, ensuring that we stay ahead of market trends and continue to meet the evolving needs of our customers.</a:t>
            </a:r>
          </a:p>
        </p:txBody>
      </p:sp>
      <p:sp>
        <p:nvSpPr>
          <p:cNvPr id="4" name="object 2"/>
          <p:cNvSpPr txBox="1">
            <a:spLocks noGrp="1"/>
          </p:cNvSpPr>
          <p:nvPr>
            <p:ph type="title"/>
          </p:nvPr>
        </p:nvSpPr>
        <p:spPr>
          <a:xfrm>
            <a:off x="3657600" y="91963"/>
            <a:ext cx="5481320" cy="696595"/>
          </a:xfrm>
          <a:prstGeom prst="rect">
            <a:avLst/>
          </a:prstGeom>
        </p:spPr>
        <p:txBody>
          <a:bodyPr vert="horz" wrap="square" lIns="0" tIns="13335" rIns="0" bIns="0" rtlCol="0">
            <a:spAutoFit/>
          </a:bodyPr>
          <a:lstStyle/>
          <a:p>
            <a:pPr marL="12700">
              <a:lnSpc>
                <a:spcPct val="100000"/>
              </a:lnSpc>
              <a:spcBef>
                <a:spcPts val="105"/>
              </a:spcBef>
            </a:pPr>
            <a:r>
              <a:rPr dirty="0">
                <a:solidFill>
                  <a:srgbClr val="1F5F8A"/>
                </a:solidFill>
              </a:rPr>
              <a:t>MLB</a:t>
            </a:r>
            <a:r>
              <a:rPr spc="-35" dirty="0">
                <a:solidFill>
                  <a:srgbClr val="1F5F8A"/>
                </a:solidFill>
              </a:rPr>
              <a:t> </a:t>
            </a:r>
            <a:r>
              <a:rPr spc="-5" dirty="0" smtClean="0">
                <a:solidFill>
                  <a:srgbClr val="1F5F8A"/>
                </a:solidFill>
              </a:rPr>
              <a:t>GROUP</a:t>
            </a:r>
            <a:endParaRPr spc="-50" dirty="0">
              <a:solidFill>
                <a:srgbClr val="1F5F8A"/>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2389632"/>
            <a:ext cx="12192000" cy="4467225"/>
            <a:chOff x="0" y="2389632"/>
            <a:chExt cx="12192000" cy="4467225"/>
          </a:xfrm>
        </p:grpSpPr>
        <p:pic>
          <p:nvPicPr>
            <p:cNvPr id="3" name="object 3"/>
            <p:cNvPicPr/>
            <p:nvPr/>
          </p:nvPicPr>
          <p:blipFill>
            <a:blip r:embed="rId2" cstate="print"/>
            <a:stretch>
              <a:fillRect/>
            </a:stretch>
          </p:blipFill>
          <p:spPr>
            <a:xfrm>
              <a:off x="0" y="4044695"/>
              <a:ext cx="12191999" cy="2811780"/>
            </a:xfrm>
            <a:prstGeom prst="rect">
              <a:avLst/>
            </a:prstGeom>
          </p:spPr>
        </p:pic>
        <p:sp>
          <p:nvSpPr>
            <p:cNvPr id="4" name="object 4"/>
            <p:cNvSpPr/>
            <p:nvPr/>
          </p:nvSpPr>
          <p:spPr>
            <a:xfrm>
              <a:off x="5509260" y="2889503"/>
              <a:ext cx="614045" cy="1266825"/>
            </a:xfrm>
            <a:custGeom>
              <a:avLst/>
              <a:gdLst/>
              <a:ahLst/>
              <a:cxnLst/>
              <a:rect l="l" t="t" r="r" b="b"/>
              <a:pathLst>
                <a:path w="614045" h="1266825">
                  <a:moveTo>
                    <a:pt x="613791" y="1139977"/>
                  </a:moveTo>
                  <a:lnTo>
                    <a:pt x="610527" y="1095286"/>
                  </a:lnTo>
                  <a:lnTo>
                    <a:pt x="602907" y="1048410"/>
                  </a:lnTo>
                  <a:lnTo>
                    <a:pt x="591058" y="998804"/>
                  </a:lnTo>
                  <a:lnTo>
                    <a:pt x="575119" y="945946"/>
                  </a:lnTo>
                  <a:lnTo>
                    <a:pt x="555244" y="889254"/>
                  </a:lnTo>
                  <a:lnTo>
                    <a:pt x="544169" y="820420"/>
                  </a:lnTo>
                  <a:lnTo>
                    <a:pt x="554443" y="765200"/>
                  </a:lnTo>
                  <a:lnTo>
                    <a:pt x="572389" y="728472"/>
                  </a:lnTo>
                  <a:lnTo>
                    <a:pt x="584327" y="715137"/>
                  </a:lnTo>
                  <a:lnTo>
                    <a:pt x="547319" y="682015"/>
                  </a:lnTo>
                  <a:lnTo>
                    <a:pt x="559206" y="634834"/>
                  </a:lnTo>
                  <a:lnTo>
                    <a:pt x="567309" y="576618"/>
                  </a:lnTo>
                  <a:lnTo>
                    <a:pt x="568528" y="521766"/>
                  </a:lnTo>
                  <a:lnTo>
                    <a:pt x="563460" y="470179"/>
                  </a:lnTo>
                  <a:lnTo>
                    <a:pt x="552640" y="421779"/>
                  </a:lnTo>
                  <a:lnTo>
                    <a:pt x="536651" y="376491"/>
                  </a:lnTo>
                  <a:lnTo>
                    <a:pt x="516051" y="334225"/>
                  </a:lnTo>
                  <a:lnTo>
                    <a:pt x="491413" y="294919"/>
                  </a:lnTo>
                  <a:lnTo>
                    <a:pt x="463283" y="258470"/>
                  </a:lnTo>
                  <a:lnTo>
                    <a:pt x="432244" y="224815"/>
                  </a:lnTo>
                  <a:lnTo>
                    <a:pt x="398843" y="193878"/>
                  </a:lnTo>
                  <a:lnTo>
                    <a:pt x="363651" y="165557"/>
                  </a:lnTo>
                  <a:lnTo>
                    <a:pt x="327240" y="139788"/>
                  </a:lnTo>
                  <a:lnTo>
                    <a:pt x="290156" y="116484"/>
                  </a:lnTo>
                  <a:lnTo>
                    <a:pt x="252984" y="95567"/>
                  </a:lnTo>
                  <a:lnTo>
                    <a:pt x="216281" y="76962"/>
                  </a:lnTo>
                  <a:lnTo>
                    <a:pt x="180594" y="60579"/>
                  </a:lnTo>
                  <a:lnTo>
                    <a:pt x="114592" y="34163"/>
                  </a:lnTo>
                  <a:lnTo>
                    <a:pt x="59486" y="15697"/>
                  </a:lnTo>
                  <a:lnTo>
                    <a:pt x="19773" y="4521"/>
                  </a:lnTo>
                  <a:lnTo>
                    <a:pt x="0" y="0"/>
                  </a:lnTo>
                  <a:lnTo>
                    <a:pt x="182562" y="152920"/>
                  </a:lnTo>
                  <a:lnTo>
                    <a:pt x="358609" y="387438"/>
                  </a:lnTo>
                  <a:lnTo>
                    <a:pt x="491274" y="602348"/>
                  </a:lnTo>
                  <a:lnTo>
                    <a:pt x="525437" y="663702"/>
                  </a:lnTo>
                  <a:lnTo>
                    <a:pt x="517334" y="673811"/>
                  </a:lnTo>
                  <a:lnTo>
                    <a:pt x="501205" y="699490"/>
                  </a:lnTo>
                  <a:lnTo>
                    <a:pt x="483781" y="738378"/>
                  </a:lnTo>
                  <a:lnTo>
                    <a:pt x="471220" y="788873"/>
                  </a:lnTo>
                  <a:lnTo>
                    <a:pt x="469658" y="849350"/>
                  </a:lnTo>
                  <a:lnTo>
                    <a:pt x="485267" y="918210"/>
                  </a:lnTo>
                  <a:lnTo>
                    <a:pt x="505244" y="974648"/>
                  </a:lnTo>
                  <a:lnTo>
                    <a:pt x="520230" y="1029246"/>
                  </a:lnTo>
                  <a:lnTo>
                    <a:pt x="530225" y="1081620"/>
                  </a:lnTo>
                  <a:lnTo>
                    <a:pt x="535216" y="1131354"/>
                  </a:lnTo>
                  <a:lnTo>
                    <a:pt x="535216" y="1178039"/>
                  </a:lnTo>
                  <a:lnTo>
                    <a:pt x="530199" y="1221257"/>
                  </a:lnTo>
                  <a:lnTo>
                    <a:pt x="520192" y="1260602"/>
                  </a:lnTo>
                  <a:lnTo>
                    <a:pt x="596011" y="1266444"/>
                  </a:lnTo>
                  <a:lnTo>
                    <a:pt x="606666" y="1225016"/>
                  </a:lnTo>
                  <a:lnTo>
                    <a:pt x="612546" y="1183043"/>
                  </a:lnTo>
                  <a:lnTo>
                    <a:pt x="613791" y="1139977"/>
                  </a:lnTo>
                  <a:close/>
                </a:path>
              </a:pathLst>
            </a:custGeom>
            <a:solidFill>
              <a:srgbClr val="7AB8E0"/>
            </a:solidFill>
          </p:spPr>
          <p:txBody>
            <a:bodyPr wrap="square" lIns="0" tIns="0" rIns="0" bIns="0" rtlCol="0"/>
            <a:lstStyle/>
            <a:p>
              <a:endParaRPr/>
            </a:p>
          </p:txBody>
        </p:sp>
        <p:sp>
          <p:nvSpPr>
            <p:cNvPr id="5" name="object 5"/>
            <p:cNvSpPr/>
            <p:nvPr/>
          </p:nvSpPr>
          <p:spPr>
            <a:xfrm>
              <a:off x="5503164" y="2889503"/>
              <a:ext cx="1076325" cy="725805"/>
            </a:xfrm>
            <a:custGeom>
              <a:avLst/>
              <a:gdLst/>
              <a:ahLst/>
              <a:cxnLst/>
              <a:rect l="l" t="t" r="r" b="b"/>
              <a:pathLst>
                <a:path w="1076325" h="725804">
                  <a:moveTo>
                    <a:pt x="1075931" y="150876"/>
                  </a:moveTo>
                  <a:lnTo>
                    <a:pt x="732688" y="240652"/>
                  </a:lnTo>
                  <a:lnTo>
                    <a:pt x="580834" y="438150"/>
                  </a:lnTo>
                  <a:lnTo>
                    <a:pt x="544982" y="635660"/>
                  </a:lnTo>
                  <a:lnTo>
                    <a:pt x="548081" y="693762"/>
                  </a:lnTo>
                  <a:lnTo>
                    <a:pt x="497687" y="603224"/>
                  </a:lnTo>
                  <a:lnTo>
                    <a:pt x="364871" y="387985"/>
                  </a:lnTo>
                  <a:lnTo>
                    <a:pt x="188607" y="153136"/>
                  </a:lnTo>
                  <a:lnTo>
                    <a:pt x="5842" y="0"/>
                  </a:lnTo>
                  <a:lnTo>
                    <a:pt x="0" y="0"/>
                  </a:lnTo>
                  <a:lnTo>
                    <a:pt x="85953" y="464527"/>
                  </a:lnTo>
                  <a:lnTo>
                    <a:pt x="275069" y="664781"/>
                  </a:lnTo>
                  <a:lnTo>
                    <a:pt x="464197" y="707021"/>
                  </a:lnTo>
                  <a:lnTo>
                    <a:pt x="548297" y="697699"/>
                  </a:lnTo>
                  <a:lnTo>
                    <a:pt x="549783" y="725424"/>
                  </a:lnTo>
                  <a:lnTo>
                    <a:pt x="600265" y="646633"/>
                  </a:lnTo>
                  <a:lnTo>
                    <a:pt x="728268" y="469353"/>
                  </a:lnTo>
                  <a:lnTo>
                    <a:pt x="898575" y="282282"/>
                  </a:lnTo>
                  <a:lnTo>
                    <a:pt x="1075931" y="174117"/>
                  </a:lnTo>
                  <a:lnTo>
                    <a:pt x="1075931" y="150876"/>
                  </a:lnTo>
                  <a:close/>
                </a:path>
              </a:pathLst>
            </a:custGeom>
            <a:solidFill>
              <a:srgbClr val="AFD3EC"/>
            </a:solidFill>
          </p:spPr>
          <p:txBody>
            <a:bodyPr wrap="square" lIns="0" tIns="0" rIns="0" bIns="0" rtlCol="0"/>
            <a:lstStyle/>
            <a:p>
              <a:endParaRPr/>
            </a:p>
          </p:txBody>
        </p:sp>
        <p:sp>
          <p:nvSpPr>
            <p:cNvPr id="6" name="object 6"/>
            <p:cNvSpPr/>
            <p:nvPr/>
          </p:nvSpPr>
          <p:spPr>
            <a:xfrm>
              <a:off x="6053328" y="3063240"/>
              <a:ext cx="525780" cy="551815"/>
            </a:xfrm>
            <a:custGeom>
              <a:avLst/>
              <a:gdLst/>
              <a:ahLst/>
              <a:cxnLst/>
              <a:rect l="l" t="t" r="r" b="b"/>
              <a:pathLst>
                <a:path w="525779" h="551814">
                  <a:moveTo>
                    <a:pt x="525779" y="0"/>
                  </a:moveTo>
                  <a:lnTo>
                    <a:pt x="348579" y="108275"/>
                  </a:lnTo>
                  <a:lnTo>
                    <a:pt x="178403" y="295465"/>
                  </a:lnTo>
                  <a:lnTo>
                    <a:pt x="50470" y="472844"/>
                  </a:lnTo>
                  <a:lnTo>
                    <a:pt x="0" y="551688"/>
                  </a:lnTo>
                  <a:lnTo>
                    <a:pt x="73811" y="534867"/>
                  </a:lnTo>
                  <a:lnTo>
                    <a:pt x="140406" y="514069"/>
                  </a:lnTo>
                  <a:lnTo>
                    <a:pt x="200152" y="489757"/>
                  </a:lnTo>
                  <a:lnTo>
                    <a:pt x="253419" y="462392"/>
                  </a:lnTo>
                  <a:lnTo>
                    <a:pt x="300576" y="432438"/>
                  </a:lnTo>
                  <a:lnTo>
                    <a:pt x="341991" y="400356"/>
                  </a:lnTo>
                  <a:lnTo>
                    <a:pt x="378033" y="366608"/>
                  </a:lnTo>
                  <a:lnTo>
                    <a:pt x="409072" y="331657"/>
                  </a:lnTo>
                  <a:lnTo>
                    <a:pt x="435476" y="295966"/>
                  </a:lnTo>
                  <a:lnTo>
                    <a:pt x="457614" y="259996"/>
                  </a:lnTo>
                  <a:lnTo>
                    <a:pt x="475856" y="224209"/>
                  </a:lnTo>
                  <a:lnTo>
                    <a:pt x="502125" y="155036"/>
                  </a:lnTo>
                  <a:lnTo>
                    <a:pt x="517234" y="92145"/>
                  </a:lnTo>
                  <a:lnTo>
                    <a:pt x="524135" y="39233"/>
                  </a:lnTo>
                  <a:lnTo>
                    <a:pt x="525779" y="0"/>
                  </a:lnTo>
                  <a:close/>
                </a:path>
              </a:pathLst>
            </a:custGeom>
            <a:solidFill>
              <a:srgbClr val="7AB8E0"/>
            </a:solidFill>
          </p:spPr>
          <p:txBody>
            <a:bodyPr wrap="square" lIns="0" tIns="0" rIns="0" bIns="0" rtlCol="0"/>
            <a:lstStyle/>
            <a:p>
              <a:endParaRPr/>
            </a:p>
          </p:txBody>
        </p:sp>
        <p:sp>
          <p:nvSpPr>
            <p:cNvPr id="7" name="object 7"/>
            <p:cNvSpPr/>
            <p:nvPr/>
          </p:nvSpPr>
          <p:spPr>
            <a:xfrm>
              <a:off x="1225296" y="3822192"/>
              <a:ext cx="59690" cy="94615"/>
            </a:xfrm>
            <a:custGeom>
              <a:avLst/>
              <a:gdLst/>
              <a:ahLst/>
              <a:cxnLst/>
              <a:rect l="l" t="t" r="r" b="b"/>
              <a:pathLst>
                <a:path w="59690" h="94614">
                  <a:moveTo>
                    <a:pt x="11544" y="0"/>
                  </a:moveTo>
                  <a:lnTo>
                    <a:pt x="5765" y="0"/>
                  </a:lnTo>
                  <a:lnTo>
                    <a:pt x="0" y="5968"/>
                  </a:lnTo>
                  <a:lnTo>
                    <a:pt x="0" y="17779"/>
                  </a:lnTo>
                  <a:lnTo>
                    <a:pt x="1622" y="33089"/>
                  </a:lnTo>
                  <a:lnTo>
                    <a:pt x="8655" y="60626"/>
                  </a:lnTo>
                  <a:lnTo>
                    <a:pt x="24345" y="85949"/>
                  </a:lnTo>
                  <a:lnTo>
                    <a:pt x="51942" y="94614"/>
                  </a:lnTo>
                  <a:lnTo>
                    <a:pt x="59504" y="66637"/>
                  </a:lnTo>
                  <a:lnTo>
                    <a:pt x="47599" y="39195"/>
                  </a:lnTo>
                  <a:lnTo>
                    <a:pt x="29208" y="17301"/>
                  </a:lnTo>
                  <a:lnTo>
                    <a:pt x="17310" y="5968"/>
                  </a:lnTo>
                  <a:lnTo>
                    <a:pt x="11544" y="0"/>
                  </a:lnTo>
                  <a:close/>
                </a:path>
              </a:pathLst>
            </a:custGeom>
            <a:solidFill>
              <a:srgbClr val="1F5F8A"/>
            </a:solidFill>
          </p:spPr>
          <p:txBody>
            <a:bodyPr wrap="square" lIns="0" tIns="0" rIns="0" bIns="0" rtlCol="0"/>
            <a:lstStyle/>
            <a:p>
              <a:endParaRPr/>
            </a:p>
          </p:txBody>
        </p:sp>
        <p:pic>
          <p:nvPicPr>
            <p:cNvPr id="8" name="object 8"/>
            <p:cNvPicPr/>
            <p:nvPr/>
          </p:nvPicPr>
          <p:blipFill>
            <a:blip r:embed="rId3" cstate="print"/>
            <a:stretch>
              <a:fillRect/>
            </a:stretch>
          </p:blipFill>
          <p:spPr>
            <a:xfrm>
              <a:off x="1406197" y="3782568"/>
              <a:ext cx="69034" cy="88518"/>
            </a:xfrm>
            <a:prstGeom prst="rect">
              <a:avLst/>
            </a:prstGeom>
          </p:spPr>
        </p:pic>
        <p:sp>
          <p:nvSpPr>
            <p:cNvPr id="9" name="object 9"/>
            <p:cNvSpPr/>
            <p:nvPr/>
          </p:nvSpPr>
          <p:spPr>
            <a:xfrm>
              <a:off x="1294447" y="3561587"/>
              <a:ext cx="252095" cy="447040"/>
            </a:xfrm>
            <a:custGeom>
              <a:avLst/>
              <a:gdLst/>
              <a:ahLst/>
              <a:cxnLst/>
              <a:rect l="l" t="t" r="r" b="b"/>
              <a:pathLst>
                <a:path w="252094" h="447039">
                  <a:moveTo>
                    <a:pt x="45796" y="161213"/>
                  </a:moveTo>
                  <a:lnTo>
                    <a:pt x="44538" y="133235"/>
                  </a:lnTo>
                  <a:lnTo>
                    <a:pt x="40068" y="118110"/>
                  </a:lnTo>
                  <a:lnTo>
                    <a:pt x="40068" y="106680"/>
                  </a:lnTo>
                  <a:lnTo>
                    <a:pt x="28511" y="106680"/>
                  </a:lnTo>
                  <a:lnTo>
                    <a:pt x="22669" y="112395"/>
                  </a:lnTo>
                  <a:lnTo>
                    <a:pt x="13677" y="125920"/>
                  </a:lnTo>
                  <a:lnTo>
                    <a:pt x="2514" y="151828"/>
                  </a:lnTo>
                  <a:lnTo>
                    <a:pt x="0" y="180975"/>
                  </a:lnTo>
                  <a:lnTo>
                    <a:pt x="16954" y="204216"/>
                  </a:lnTo>
                  <a:lnTo>
                    <a:pt x="38404" y="189179"/>
                  </a:lnTo>
                  <a:lnTo>
                    <a:pt x="45796" y="161213"/>
                  </a:lnTo>
                  <a:close/>
                </a:path>
                <a:path w="252094" h="447039">
                  <a:moveTo>
                    <a:pt x="137083" y="66649"/>
                  </a:moveTo>
                  <a:lnTo>
                    <a:pt x="126314" y="39204"/>
                  </a:lnTo>
                  <a:lnTo>
                    <a:pt x="107848" y="17310"/>
                  </a:lnTo>
                  <a:lnTo>
                    <a:pt x="93281" y="5981"/>
                  </a:lnTo>
                  <a:lnTo>
                    <a:pt x="87439" y="0"/>
                  </a:lnTo>
                  <a:lnTo>
                    <a:pt x="81470" y="0"/>
                  </a:lnTo>
                  <a:lnTo>
                    <a:pt x="75628" y="5981"/>
                  </a:lnTo>
                  <a:lnTo>
                    <a:pt x="75628" y="11811"/>
                  </a:lnTo>
                  <a:lnTo>
                    <a:pt x="77266" y="30581"/>
                  </a:lnTo>
                  <a:lnTo>
                    <a:pt x="84429" y="59880"/>
                  </a:lnTo>
                  <a:lnTo>
                    <a:pt x="100431" y="85864"/>
                  </a:lnTo>
                  <a:lnTo>
                    <a:pt x="128587" y="94615"/>
                  </a:lnTo>
                  <a:lnTo>
                    <a:pt x="137083" y="66649"/>
                  </a:lnTo>
                  <a:close/>
                </a:path>
                <a:path w="252094" h="447039">
                  <a:moveTo>
                    <a:pt x="251764" y="419747"/>
                  </a:moveTo>
                  <a:lnTo>
                    <a:pt x="241198" y="393103"/>
                  </a:lnTo>
                  <a:lnTo>
                    <a:pt x="223062" y="371843"/>
                  </a:lnTo>
                  <a:lnTo>
                    <a:pt x="208724" y="360807"/>
                  </a:lnTo>
                  <a:lnTo>
                    <a:pt x="203009" y="355092"/>
                  </a:lnTo>
                  <a:lnTo>
                    <a:pt x="197167" y="355092"/>
                  </a:lnTo>
                  <a:lnTo>
                    <a:pt x="191452" y="360807"/>
                  </a:lnTo>
                  <a:lnTo>
                    <a:pt x="191452" y="366522"/>
                  </a:lnTo>
                  <a:lnTo>
                    <a:pt x="193065" y="384771"/>
                  </a:lnTo>
                  <a:lnTo>
                    <a:pt x="200075" y="413207"/>
                  </a:lnTo>
                  <a:lnTo>
                    <a:pt x="215773" y="438391"/>
                  </a:lnTo>
                  <a:lnTo>
                    <a:pt x="243395" y="446913"/>
                  </a:lnTo>
                  <a:lnTo>
                    <a:pt x="251764" y="419747"/>
                  </a:lnTo>
                  <a:close/>
                </a:path>
              </a:pathLst>
            </a:custGeom>
            <a:solidFill>
              <a:srgbClr val="1F5F8A"/>
            </a:solidFill>
          </p:spPr>
          <p:txBody>
            <a:bodyPr wrap="square" lIns="0" tIns="0" rIns="0" bIns="0" rtlCol="0"/>
            <a:lstStyle/>
            <a:p>
              <a:endParaRPr/>
            </a:p>
          </p:txBody>
        </p:sp>
        <p:sp>
          <p:nvSpPr>
            <p:cNvPr id="10" name="object 10"/>
            <p:cNvSpPr/>
            <p:nvPr/>
          </p:nvSpPr>
          <p:spPr>
            <a:xfrm>
              <a:off x="4318319" y="2490216"/>
              <a:ext cx="452120" cy="668020"/>
            </a:xfrm>
            <a:custGeom>
              <a:avLst/>
              <a:gdLst/>
              <a:ahLst/>
              <a:cxnLst/>
              <a:rect l="l" t="t" r="r" b="b"/>
              <a:pathLst>
                <a:path w="452120" h="668019">
                  <a:moveTo>
                    <a:pt x="162494" y="0"/>
                  </a:moveTo>
                  <a:lnTo>
                    <a:pt x="128026" y="37803"/>
                  </a:lnTo>
                  <a:lnTo>
                    <a:pt x="92088" y="85137"/>
                  </a:lnTo>
                  <a:lnTo>
                    <a:pt x="54326" y="147672"/>
                  </a:lnTo>
                  <a:lnTo>
                    <a:pt x="37050" y="183971"/>
                  </a:lnTo>
                  <a:lnTo>
                    <a:pt x="22063" y="223266"/>
                  </a:lnTo>
                  <a:lnTo>
                    <a:pt x="10283" y="265288"/>
                  </a:lnTo>
                  <a:lnTo>
                    <a:pt x="2623" y="309771"/>
                  </a:lnTo>
                  <a:lnTo>
                    <a:pt x="0" y="356446"/>
                  </a:lnTo>
                  <a:lnTo>
                    <a:pt x="3328" y="405045"/>
                  </a:lnTo>
                  <a:lnTo>
                    <a:pt x="13523" y="455299"/>
                  </a:lnTo>
                  <a:lnTo>
                    <a:pt x="31501" y="506941"/>
                  </a:lnTo>
                  <a:lnTo>
                    <a:pt x="58177" y="559703"/>
                  </a:lnTo>
                  <a:lnTo>
                    <a:pt x="94467" y="613315"/>
                  </a:lnTo>
                  <a:lnTo>
                    <a:pt x="141285" y="667512"/>
                  </a:lnTo>
                  <a:lnTo>
                    <a:pt x="187021" y="661464"/>
                  </a:lnTo>
                  <a:lnTo>
                    <a:pt x="231940" y="648486"/>
                  </a:lnTo>
                  <a:lnTo>
                    <a:pt x="275226" y="628778"/>
                  </a:lnTo>
                  <a:lnTo>
                    <a:pt x="316061" y="602540"/>
                  </a:lnTo>
                  <a:lnTo>
                    <a:pt x="353629" y="569976"/>
                  </a:lnTo>
                  <a:lnTo>
                    <a:pt x="386281" y="532283"/>
                  </a:lnTo>
                  <a:lnTo>
                    <a:pt x="412403" y="491319"/>
                  </a:lnTo>
                  <a:lnTo>
                    <a:pt x="431995" y="447810"/>
                  </a:lnTo>
                  <a:lnTo>
                    <a:pt x="445056" y="402484"/>
                  </a:lnTo>
                  <a:lnTo>
                    <a:pt x="451587" y="356066"/>
                  </a:lnTo>
                  <a:lnTo>
                    <a:pt x="451587" y="309286"/>
                  </a:lnTo>
                  <a:lnTo>
                    <a:pt x="445056" y="262868"/>
                  </a:lnTo>
                  <a:lnTo>
                    <a:pt x="431995" y="217542"/>
                  </a:lnTo>
                  <a:lnTo>
                    <a:pt x="412403" y="174033"/>
                  </a:lnTo>
                  <a:lnTo>
                    <a:pt x="386281" y="133069"/>
                  </a:lnTo>
                  <a:lnTo>
                    <a:pt x="353629" y="95376"/>
                  </a:lnTo>
                  <a:lnTo>
                    <a:pt x="310316" y="59614"/>
                  </a:lnTo>
                  <a:lnTo>
                    <a:pt x="263633" y="31781"/>
                  </a:lnTo>
                  <a:lnTo>
                    <a:pt x="214165" y="11902"/>
                  </a:lnTo>
                  <a:lnTo>
                    <a:pt x="162494" y="0"/>
                  </a:lnTo>
                  <a:close/>
                </a:path>
              </a:pathLst>
            </a:custGeom>
            <a:solidFill>
              <a:srgbClr val="4097D3"/>
            </a:solidFill>
          </p:spPr>
          <p:txBody>
            <a:bodyPr wrap="square" lIns="0" tIns="0" rIns="0" bIns="0" rtlCol="0"/>
            <a:lstStyle/>
            <a:p>
              <a:endParaRPr/>
            </a:p>
          </p:txBody>
        </p:sp>
        <p:sp>
          <p:nvSpPr>
            <p:cNvPr id="11" name="object 11"/>
            <p:cNvSpPr/>
            <p:nvPr/>
          </p:nvSpPr>
          <p:spPr>
            <a:xfrm>
              <a:off x="4094448" y="2484775"/>
              <a:ext cx="386715" cy="673100"/>
            </a:xfrm>
            <a:custGeom>
              <a:avLst/>
              <a:gdLst/>
              <a:ahLst/>
              <a:cxnLst/>
              <a:rect l="l" t="t" r="r" b="b"/>
              <a:pathLst>
                <a:path w="386714" h="673100">
                  <a:moveTo>
                    <a:pt x="334846" y="0"/>
                  </a:moveTo>
                  <a:lnTo>
                    <a:pt x="283754" y="4250"/>
                  </a:lnTo>
                  <a:lnTo>
                    <a:pt x="233727" y="16283"/>
                  </a:lnTo>
                  <a:lnTo>
                    <a:pt x="185658" y="36094"/>
                  </a:lnTo>
                  <a:lnTo>
                    <a:pt x="140440" y="63681"/>
                  </a:lnTo>
                  <a:lnTo>
                    <a:pt x="98964" y="99039"/>
                  </a:lnTo>
                  <a:lnTo>
                    <a:pt x="68725" y="133519"/>
                  </a:lnTo>
                  <a:lnTo>
                    <a:pt x="43984" y="170799"/>
                  </a:lnTo>
                  <a:lnTo>
                    <a:pt x="24741" y="210319"/>
                  </a:lnTo>
                  <a:lnTo>
                    <a:pt x="10996" y="251519"/>
                  </a:lnTo>
                  <a:lnTo>
                    <a:pt x="2749" y="293839"/>
                  </a:lnTo>
                  <a:lnTo>
                    <a:pt x="0" y="336719"/>
                  </a:lnTo>
                  <a:lnTo>
                    <a:pt x="2749" y="379600"/>
                  </a:lnTo>
                  <a:lnTo>
                    <a:pt x="10996" y="421920"/>
                  </a:lnTo>
                  <a:lnTo>
                    <a:pt x="24741" y="463120"/>
                  </a:lnTo>
                  <a:lnTo>
                    <a:pt x="43984" y="502640"/>
                  </a:lnTo>
                  <a:lnTo>
                    <a:pt x="68725" y="539920"/>
                  </a:lnTo>
                  <a:lnTo>
                    <a:pt x="98964" y="574400"/>
                  </a:lnTo>
                  <a:lnTo>
                    <a:pt x="137104" y="608022"/>
                  </a:lnTo>
                  <a:lnTo>
                    <a:pt x="178744" y="634631"/>
                  </a:lnTo>
                  <a:lnTo>
                    <a:pt x="223107" y="654283"/>
                  </a:lnTo>
                  <a:lnTo>
                    <a:pt x="269417" y="667035"/>
                  </a:lnTo>
                  <a:lnTo>
                    <a:pt x="316899" y="672943"/>
                  </a:lnTo>
                  <a:lnTo>
                    <a:pt x="364775" y="672063"/>
                  </a:lnTo>
                  <a:lnTo>
                    <a:pt x="317883" y="617802"/>
                  </a:lnTo>
                  <a:lnTo>
                    <a:pt x="281539" y="564123"/>
                  </a:lnTo>
                  <a:lnTo>
                    <a:pt x="254825" y="511294"/>
                  </a:lnTo>
                  <a:lnTo>
                    <a:pt x="236825" y="459583"/>
                  </a:lnTo>
                  <a:lnTo>
                    <a:pt x="226622" y="409260"/>
                  </a:lnTo>
                  <a:lnTo>
                    <a:pt x="223297" y="360593"/>
                  </a:lnTo>
                  <a:lnTo>
                    <a:pt x="225935" y="313850"/>
                  </a:lnTo>
                  <a:lnTo>
                    <a:pt x="233617" y="269301"/>
                  </a:lnTo>
                  <a:lnTo>
                    <a:pt x="245427" y="227214"/>
                  </a:lnTo>
                  <a:lnTo>
                    <a:pt x="260447" y="187857"/>
                  </a:lnTo>
                  <a:lnTo>
                    <a:pt x="277760" y="151499"/>
                  </a:lnTo>
                  <a:lnTo>
                    <a:pt x="315597" y="88855"/>
                  </a:lnTo>
                  <a:lnTo>
                    <a:pt x="351599" y="41431"/>
                  </a:lnTo>
                  <a:lnTo>
                    <a:pt x="378429" y="11377"/>
                  </a:lnTo>
                  <a:lnTo>
                    <a:pt x="386111" y="3535"/>
                  </a:lnTo>
                  <a:lnTo>
                    <a:pt x="334846" y="0"/>
                  </a:lnTo>
                  <a:close/>
                </a:path>
              </a:pathLst>
            </a:custGeom>
            <a:solidFill>
              <a:srgbClr val="8BC1E4"/>
            </a:solidFill>
          </p:spPr>
          <p:txBody>
            <a:bodyPr wrap="square" lIns="0" tIns="0" rIns="0" bIns="0" rtlCol="0"/>
            <a:lstStyle/>
            <a:p>
              <a:endParaRPr/>
            </a:p>
          </p:txBody>
        </p:sp>
        <p:sp>
          <p:nvSpPr>
            <p:cNvPr id="12" name="object 12"/>
            <p:cNvSpPr/>
            <p:nvPr/>
          </p:nvSpPr>
          <p:spPr>
            <a:xfrm>
              <a:off x="4003548" y="2389631"/>
              <a:ext cx="862965" cy="862965"/>
            </a:xfrm>
            <a:custGeom>
              <a:avLst/>
              <a:gdLst/>
              <a:ahLst/>
              <a:cxnLst/>
              <a:rect l="l" t="t" r="r" b="b"/>
              <a:pathLst>
                <a:path w="862964" h="862964">
                  <a:moveTo>
                    <a:pt x="97536" y="551688"/>
                  </a:moveTo>
                  <a:lnTo>
                    <a:pt x="85255" y="508673"/>
                  </a:lnTo>
                  <a:lnTo>
                    <a:pt x="78549" y="466940"/>
                  </a:lnTo>
                  <a:lnTo>
                    <a:pt x="76835" y="422148"/>
                  </a:lnTo>
                  <a:lnTo>
                    <a:pt x="0" y="500761"/>
                  </a:lnTo>
                  <a:lnTo>
                    <a:pt x="97536" y="551688"/>
                  </a:lnTo>
                  <a:close/>
                </a:path>
                <a:path w="862964" h="862964">
                  <a:moveTo>
                    <a:pt x="114300" y="278892"/>
                  </a:moveTo>
                  <a:lnTo>
                    <a:pt x="9144" y="319913"/>
                  </a:lnTo>
                  <a:lnTo>
                    <a:pt x="80010" y="408432"/>
                  </a:lnTo>
                  <a:lnTo>
                    <a:pt x="81876" y="384683"/>
                  </a:lnTo>
                  <a:lnTo>
                    <a:pt x="84505" y="362902"/>
                  </a:lnTo>
                  <a:lnTo>
                    <a:pt x="88519" y="341503"/>
                  </a:lnTo>
                  <a:lnTo>
                    <a:pt x="96189" y="321703"/>
                  </a:lnTo>
                  <a:lnTo>
                    <a:pt x="114300" y="278892"/>
                  </a:lnTo>
                  <a:close/>
                </a:path>
                <a:path w="862964" h="862964">
                  <a:moveTo>
                    <a:pt x="176784" y="678180"/>
                  </a:moveTo>
                  <a:lnTo>
                    <a:pt x="146672" y="642289"/>
                  </a:lnTo>
                  <a:lnTo>
                    <a:pt x="123672" y="606717"/>
                  </a:lnTo>
                  <a:lnTo>
                    <a:pt x="103378" y="565404"/>
                  </a:lnTo>
                  <a:lnTo>
                    <a:pt x="65532" y="671830"/>
                  </a:lnTo>
                  <a:lnTo>
                    <a:pt x="176784" y="678180"/>
                  </a:lnTo>
                  <a:close/>
                </a:path>
                <a:path w="862964" h="862964">
                  <a:moveTo>
                    <a:pt x="202692" y="164846"/>
                  </a:moveTo>
                  <a:lnTo>
                    <a:pt x="89916" y="158496"/>
                  </a:lnTo>
                  <a:lnTo>
                    <a:pt x="119761" y="266700"/>
                  </a:lnTo>
                  <a:lnTo>
                    <a:pt x="122999" y="260769"/>
                  </a:lnTo>
                  <a:lnTo>
                    <a:pt x="131406" y="246291"/>
                  </a:lnTo>
                  <a:lnTo>
                    <a:pt x="143002" y="228231"/>
                  </a:lnTo>
                  <a:lnTo>
                    <a:pt x="155829" y="211582"/>
                  </a:lnTo>
                  <a:lnTo>
                    <a:pt x="169468" y="196189"/>
                  </a:lnTo>
                  <a:lnTo>
                    <a:pt x="184873" y="181025"/>
                  </a:lnTo>
                  <a:lnTo>
                    <a:pt x="202692" y="164846"/>
                  </a:lnTo>
                  <a:close/>
                </a:path>
                <a:path w="862964" h="862964">
                  <a:moveTo>
                    <a:pt x="297180" y="758190"/>
                  </a:moveTo>
                  <a:lnTo>
                    <a:pt x="255651" y="739279"/>
                  </a:lnTo>
                  <a:lnTo>
                    <a:pt x="220218" y="716343"/>
                  </a:lnTo>
                  <a:lnTo>
                    <a:pt x="190944" y="690664"/>
                  </a:lnTo>
                  <a:lnTo>
                    <a:pt x="185928" y="685800"/>
                  </a:lnTo>
                  <a:lnTo>
                    <a:pt x="192405" y="798576"/>
                  </a:lnTo>
                  <a:lnTo>
                    <a:pt x="297180" y="758190"/>
                  </a:lnTo>
                  <a:close/>
                </a:path>
                <a:path w="862964" h="862964">
                  <a:moveTo>
                    <a:pt x="333756" y="94869"/>
                  </a:moveTo>
                  <a:lnTo>
                    <a:pt x="232664" y="45720"/>
                  </a:lnTo>
                  <a:lnTo>
                    <a:pt x="213360" y="156972"/>
                  </a:lnTo>
                  <a:lnTo>
                    <a:pt x="233248" y="142811"/>
                  </a:lnTo>
                  <a:lnTo>
                    <a:pt x="251447" y="130835"/>
                  </a:lnTo>
                  <a:lnTo>
                    <a:pt x="269240" y="120650"/>
                  </a:lnTo>
                  <a:lnTo>
                    <a:pt x="289280" y="111213"/>
                  </a:lnTo>
                  <a:lnTo>
                    <a:pt x="310349" y="102958"/>
                  </a:lnTo>
                  <a:lnTo>
                    <a:pt x="333756" y="94869"/>
                  </a:lnTo>
                  <a:close/>
                </a:path>
                <a:path w="862964" h="862964">
                  <a:moveTo>
                    <a:pt x="440436" y="783463"/>
                  </a:moveTo>
                  <a:lnTo>
                    <a:pt x="394944" y="783412"/>
                  </a:lnTo>
                  <a:lnTo>
                    <a:pt x="353949" y="776478"/>
                  </a:lnTo>
                  <a:lnTo>
                    <a:pt x="309372" y="762000"/>
                  </a:lnTo>
                  <a:lnTo>
                    <a:pt x="362204" y="862584"/>
                  </a:lnTo>
                  <a:lnTo>
                    <a:pt x="440436" y="783463"/>
                  </a:lnTo>
                  <a:close/>
                </a:path>
                <a:path w="862964" h="862964">
                  <a:moveTo>
                    <a:pt x="477012" y="86614"/>
                  </a:moveTo>
                  <a:lnTo>
                    <a:pt x="407289" y="0"/>
                  </a:lnTo>
                  <a:lnTo>
                    <a:pt x="345948" y="92964"/>
                  </a:lnTo>
                  <a:lnTo>
                    <a:pt x="352615" y="91325"/>
                  </a:lnTo>
                  <a:lnTo>
                    <a:pt x="369189" y="87693"/>
                  </a:lnTo>
                  <a:lnTo>
                    <a:pt x="390525" y="84074"/>
                  </a:lnTo>
                  <a:lnTo>
                    <a:pt x="411480" y="82423"/>
                  </a:lnTo>
                  <a:lnTo>
                    <a:pt x="432422" y="82169"/>
                  </a:lnTo>
                  <a:lnTo>
                    <a:pt x="453758" y="83718"/>
                  </a:lnTo>
                  <a:lnTo>
                    <a:pt x="477012" y="86614"/>
                  </a:lnTo>
                  <a:close/>
                </a:path>
                <a:path w="862964" h="862964">
                  <a:moveTo>
                    <a:pt x="583692" y="749808"/>
                  </a:moveTo>
                  <a:lnTo>
                    <a:pt x="540664" y="766749"/>
                  </a:lnTo>
                  <a:lnTo>
                    <a:pt x="499795" y="777379"/>
                  </a:lnTo>
                  <a:lnTo>
                    <a:pt x="454152" y="783590"/>
                  </a:lnTo>
                  <a:lnTo>
                    <a:pt x="543306" y="853440"/>
                  </a:lnTo>
                  <a:lnTo>
                    <a:pt x="583692" y="749808"/>
                  </a:lnTo>
                  <a:close/>
                </a:path>
                <a:path w="862964" h="862964">
                  <a:moveTo>
                    <a:pt x="615696" y="134112"/>
                  </a:moveTo>
                  <a:lnTo>
                    <a:pt x="586105" y="27432"/>
                  </a:lnTo>
                  <a:lnTo>
                    <a:pt x="490728" y="88138"/>
                  </a:lnTo>
                  <a:lnTo>
                    <a:pt x="497713" y="89281"/>
                  </a:lnTo>
                  <a:lnTo>
                    <a:pt x="514832" y="92557"/>
                  </a:lnTo>
                  <a:lnTo>
                    <a:pt x="536321" y="97790"/>
                  </a:lnTo>
                  <a:lnTo>
                    <a:pt x="556387" y="104775"/>
                  </a:lnTo>
                  <a:lnTo>
                    <a:pt x="575449" y="112903"/>
                  </a:lnTo>
                  <a:lnTo>
                    <a:pt x="594753" y="122593"/>
                  </a:lnTo>
                  <a:lnTo>
                    <a:pt x="615696" y="134112"/>
                  </a:lnTo>
                  <a:close/>
                </a:path>
                <a:path w="862964" h="862964">
                  <a:moveTo>
                    <a:pt x="702564" y="769620"/>
                  </a:moveTo>
                  <a:lnTo>
                    <a:pt x="698246" y="658368"/>
                  </a:lnTo>
                  <a:lnTo>
                    <a:pt x="681837" y="676211"/>
                  </a:lnTo>
                  <a:lnTo>
                    <a:pt x="666470" y="692023"/>
                  </a:lnTo>
                  <a:lnTo>
                    <a:pt x="650875" y="706628"/>
                  </a:lnTo>
                  <a:lnTo>
                    <a:pt x="633653" y="718426"/>
                  </a:lnTo>
                  <a:lnTo>
                    <a:pt x="614616" y="729996"/>
                  </a:lnTo>
                  <a:lnTo>
                    <a:pt x="592836" y="742315"/>
                  </a:lnTo>
                  <a:lnTo>
                    <a:pt x="702564" y="769620"/>
                  </a:lnTo>
                  <a:close/>
                </a:path>
                <a:path w="862964" h="862964">
                  <a:moveTo>
                    <a:pt x="736092" y="124968"/>
                  </a:moveTo>
                  <a:lnTo>
                    <a:pt x="624840" y="141986"/>
                  </a:lnTo>
                  <a:lnTo>
                    <a:pt x="644372" y="156883"/>
                  </a:lnTo>
                  <a:lnTo>
                    <a:pt x="661860" y="170713"/>
                  </a:lnTo>
                  <a:lnTo>
                    <a:pt x="678307" y="184531"/>
                  </a:lnTo>
                  <a:lnTo>
                    <a:pt x="691883" y="200025"/>
                  </a:lnTo>
                  <a:lnTo>
                    <a:pt x="705053" y="217525"/>
                  </a:lnTo>
                  <a:lnTo>
                    <a:pt x="718947" y="237744"/>
                  </a:lnTo>
                  <a:lnTo>
                    <a:pt x="736092" y="124968"/>
                  </a:lnTo>
                  <a:close/>
                </a:path>
                <a:path w="862964" h="862964">
                  <a:moveTo>
                    <a:pt x="816864" y="630174"/>
                  </a:moveTo>
                  <a:lnTo>
                    <a:pt x="765556" y="530352"/>
                  </a:lnTo>
                  <a:lnTo>
                    <a:pt x="763663" y="536994"/>
                  </a:lnTo>
                  <a:lnTo>
                    <a:pt x="758545" y="553199"/>
                  </a:lnTo>
                  <a:lnTo>
                    <a:pt x="741934" y="591947"/>
                  </a:lnTo>
                  <a:lnTo>
                    <a:pt x="719759" y="629361"/>
                  </a:lnTo>
                  <a:lnTo>
                    <a:pt x="705612" y="649224"/>
                  </a:lnTo>
                  <a:lnTo>
                    <a:pt x="816864" y="630174"/>
                  </a:lnTo>
                  <a:close/>
                </a:path>
                <a:path w="862964" h="862964">
                  <a:moveTo>
                    <a:pt x="835152" y="273685"/>
                  </a:moveTo>
                  <a:lnTo>
                    <a:pt x="725424" y="243840"/>
                  </a:lnTo>
                  <a:lnTo>
                    <a:pt x="737501" y="264858"/>
                  </a:lnTo>
                  <a:lnTo>
                    <a:pt x="748080" y="284238"/>
                  </a:lnTo>
                  <a:lnTo>
                    <a:pt x="757682" y="303403"/>
                  </a:lnTo>
                  <a:lnTo>
                    <a:pt x="764019" y="323303"/>
                  </a:lnTo>
                  <a:lnTo>
                    <a:pt x="769556" y="344157"/>
                  </a:lnTo>
                  <a:lnTo>
                    <a:pt x="774954" y="367284"/>
                  </a:lnTo>
                  <a:lnTo>
                    <a:pt x="835152" y="273685"/>
                  </a:lnTo>
                  <a:close/>
                </a:path>
                <a:path w="862964" h="862964">
                  <a:moveTo>
                    <a:pt x="862584" y="455549"/>
                  </a:moveTo>
                  <a:lnTo>
                    <a:pt x="775970" y="384048"/>
                  </a:lnTo>
                  <a:lnTo>
                    <a:pt x="778865" y="408228"/>
                  </a:lnTo>
                  <a:lnTo>
                    <a:pt x="780415" y="430187"/>
                  </a:lnTo>
                  <a:lnTo>
                    <a:pt x="780161" y="451358"/>
                  </a:lnTo>
                  <a:lnTo>
                    <a:pt x="777646" y="472224"/>
                  </a:lnTo>
                  <a:lnTo>
                    <a:pt x="774115" y="493483"/>
                  </a:lnTo>
                  <a:lnTo>
                    <a:pt x="769620" y="516636"/>
                  </a:lnTo>
                  <a:lnTo>
                    <a:pt x="862584" y="455549"/>
                  </a:lnTo>
                  <a:close/>
                </a:path>
              </a:pathLst>
            </a:custGeom>
            <a:solidFill>
              <a:srgbClr val="4097D3"/>
            </a:solidFill>
          </p:spPr>
          <p:txBody>
            <a:bodyPr wrap="square" lIns="0" tIns="0" rIns="0" bIns="0" rtlCol="0"/>
            <a:lstStyle/>
            <a:p>
              <a:endParaRPr/>
            </a:p>
          </p:txBody>
        </p:sp>
      </p:grpSp>
      <p:grpSp>
        <p:nvGrpSpPr>
          <p:cNvPr id="13" name="object 13"/>
          <p:cNvGrpSpPr/>
          <p:nvPr/>
        </p:nvGrpSpPr>
        <p:grpSpPr>
          <a:xfrm>
            <a:off x="500421" y="1352550"/>
            <a:ext cx="2200275" cy="1717039"/>
            <a:chOff x="500421" y="1352550"/>
            <a:chExt cx="2200275" cy="1717039"/>
          </a:xfrm>
        </p:grpSpPr>
        <p:sp>
          <p:nvSpPr>
            <p:cNvPr id="14" name="object 14"/>
            <p:cNvSpPr/>
            <p:nvPr/>
          </p:nvSpPr>
          <p:spPr>
            <a:xfrm>
              <a:off x="707135" y="1352550"/>
              <a:ext cx="754380" cy="641350"/>
            </a:xfrm>
            <a:custGeom>
              <a:avLst/>
              <a:gdLst/>
              <a:ahLst/>
              <a:cxnLst/>
              <a:rect l="l" t="t" r="r" b="b"/>
              <a:pathLst>
                <a:path w="754380" h="641350">
                  <a:moveTo>
                    <a:pt x="529113" y="0"/>
                  </a:moveTo>
                  <a:lnTo>
                    <a:pt x="288786" y="111823"/>
                  </a:lnTo>
                  <a:lnTo>
                    <a:pt x="0" y="640841"/>
                  </a:lnTo>
                  <a:lnTo>
                    <a:pt x="44704" y="610108"/>
                  </a:lnTo>
                  <a:lnTo>
                    <a:pt x="106521" y="480478"/>
                  </a:lnTo>
                  <a:lnTo>
                    <a:pt x="262635" y="231346"/>
                  </a:lnTo>
                  <a:lnTo>
                    <a:pt x="469042" y="72344"/>
                  </a:lnTo>
                  <a:lnTo>
                    <a:pt x="681736" y="213105"/>
                  </a:lnTo>
                  <a:lnTo>
                    <a:pt x="754380" y="168401"/>
                  </a:lnTo>
                  <a:lnTo>
                    <a:pt x="693479" y="90487"/>
                  </a:lnTo>
                  <a:lnTo>
                    <a:pt x="529113" y="0"/>
                  </a:lnTo>
                  <a:close/>
                </a:path>
              </a:pathLst>
            </a:custGeom>
            <a:solidFill>
              <a:srgbClr val="1F5F8A"/>
            </a:solidFill>
          </p:spPr>
          <p:txBody>
            <a:bodyPr wrap="square" lIns="0" tIns="0" rIns="0" bIns="0" rtlCol="0"/>
            <a:lstStyle/>
            <a:p>
              <a:endParaRPr/>
            </a:p>
          </p:txBody>
        </p:sp>
        <p:sp>
          <p:nvSpPr>
            <p:cNvPr id="15" name="object 15"/>
            <p:cNvSpPr/>
            <p:nvPr/>
          </p:nvSpPr>
          <p:spPr>
            <a:xfrm>
              <a:off x="500421" y="1522476"/>
              <a:ext cx="1449070" cy="1380490"/>
            </a:xfrm>
            <a:custGeom>
              <a:avLst/>
              <a:gdLst/>
              <a:ahLst/>
              <a:cxnLst/>
              <a:rect l="l" t="t" r="r" b="b"/>
              <a:pathLst>
                <a:path w="1449070" h="1380489">
                  <a:moveTo>
                    <a:pt x="960332" y="0"/>
                  </a:moveTo>
                  <a:lnTo>
                    <a:pt x="5761" y="594740"/>
                  </a:lnTo>
                  <a:lnTo>
                    <a:pt x="0" y="605654"/>
                  </a:lnTo>
                  <a:lnTo>
                    <a:pt x="852" y="626055"/>
                  </a:lnTo>
                  <a:lnTo>
                    <a:pt x="20727" y="691695"/>
                  </a:lnTo>
                  <a:lnTo>
                    <a:pt x="38912" y="735123"/>
                  </a:lnTo>
                  <a:lnTo>
                    <a:pt x="62036" y="784414"/>
                  </a:lnTo>
                  <a:lnTo>
                    <a:pt x="89682" y="838663"/>
                  </a:lnTo>
                  <a:lnTo>
                    <a:pt x="121431" y="896964"/>
                  </a:lnTo>
                  <a:lnTo>
                    <a:pt x="156864" y="958410"/>
                  </a:lnTo>
                  <a:lnTo>
                    <a:pt x="195563" y="1022096"/>
                  </a:lnTo>
                  <a:lnTo>
                    <a:pt x="236409" y="1085557"/>
                  </a:lnTo>
                  <a:lnTo>
                    <a:pt x="276484" y="1144777"/>
                  </a:lnTo>
                  <a:lnTo>
                    <a:pt x="315185" y="1199038"/>
                  </a:lnTo>
                  <a:lnTo>
                    <a:pt x="351910" y="1247617"/>
                  </a:lnTo>
                  <a:lnTo>
                    <a:pt x="386057" y="1289796"/>
                  </a:lnTo>
                  <a:lnTo>
                    <a:pt x="417021" y="1324853"/>
                  </a:lnTo>
                  <a:lnTo>
                    <a:pt x="444200" y="1352070"/>
                  </a:lnTo>
                  <a:lnTo>
                    <a:pt x="484791" y="1380100"/>
                  </a:lnTo>
                  <a:lnTo>
                    <a:pt x="496997" y="1379474"/>
                  </a:lnTo>
                  <a:lnTo>
                    <a:pt x="1448774" y="781938"/>
                  </a:lnTo>
                  <a:lnTo>
                    <a:pt x="1430676" y="780192"/>
                  </a:lnTo>
                  <a:lnTo>
                    <a:pt x="1402387" y="759587"/>
                  </a:lnTo>
                  <a:lnTo>
                    <a:pt x="1365192" y="722217"/>
                  </a:lnTo>
                  <a:lnTo>
                    <a:pt x="1320377" y="670178"/>
                  </a:lnTo>
                  <a:lnTo>
                    <a:pt x="1275673" y="611504"/>
                  </a:lnTo>
                  <a:lnTo>
                    <a:pt x="1245492" y="569755"/>
                  </a:lnTo>
                  <a:lnTo>
                    <a:pt x="1213966" y="524303"/>
                  </a:lnTo>
                  <a:lnTo>
                    <a:pt x="1181893" y="475684"/>
                  </a:lnTo>
                  <a:lnTo>
                    <a:pt x="1110721" y="360830"/>
                  </a:lnTo>
                  <a:lnTo>
                    <a:pt x="1074912" y="299606"/>
                  </a:lnTo>
                  <a:lnTo>
                    <a:pt x="1043014" y="241632"/>
                  </a:lnTo>
                  <a:lnTo>
                    <a:pt x="1015397" y="187781"/>
                  </a:lnTo>
                  <a:lnTo>
                    <a:pt x="992431" y="138922"/>
                  </a:lnTo>
                  <a:lnTo>
                    <a:pt x="974486" y="95926"/>
                  </a:lnTo>
                  <a:lnTo>
                    <a:pt x="961934" y="59665"/>
                  </a:lnTo>
                  <a:lnTo>
                    <a:pt x="954486" y="10831"/>
                  </a:lnTo>
                  <a:lnTo>
                    <a:pt x="960332" y="0"/>
                  </a:lnTo>
                  <a:close/>
                </a:path>
              </a:pathLst>
            </a:custGeom>
            <a:solidFill>
              <a:srgbClr val="2980B8"/>
            </a:solidFill>
          </p:spPr>
          <p:txBody>
            <a:bodyPr wrap="square" lIns="0" tIns="0" rIns="0" bIns="0" rtlCol="0"/>
            <a:lstStyle/>
            <a:p>
              <a:endParaRPr/>
            </a:p>
          </p:txBody>
        </p:sp>
        <p:pic>
          <p:nvPicPr>
            <p:cNvPr id="16" name="object 16"/>
            <p:cNvPicPr/>
            <p:nvPr/>
          </p:nvPicPr>
          <p:blipFill>
            <a:blip r:embed="rId4" cstate="print"/>
            <a:stretch>
              <a:fillRect/>
            </a:stretch>
          </p:blipFill>
          <p:spPr>
            <a:xfrm>
              <a:off x="1819655" y="2113787"/>
              <a:ext cx="136286" cy="189991"/>
            </a:xfrm>
            <a:prstGeom prst="rect">
              <a:avLst/>
            </a:prstGeom>
          </p:spPr>
        </p:pic>
        <p:sp>
          <p:nvSpPr>
            <p:cNvPr id="17" name="object 17"/>
            <p:cNvSpPr/>
            <p:nvPr/>
          </p:nvSpPr>
          <p:spPr>
            <a:xfrm>
              <a:off x="1295400" y="1521205"/>
              <a:ext cx="1113790" cy="1333500"/>
            </a:xfrm>
            <a:custGeom>
              <a:avLst/>
              <a:gdLst/>
              <a:ahLst/>
              <a:cxnLst/>
              <a:rect l="l" t="t" r="r" b="b"/>
              <a:pathLst>
                <a:path w="1113789" h="1333500">
                  <a:moveTo>
                    <a:pt x="560832" y="522859"/>
                  </a:moveTo>
                  <a:lnTo>
                    <a:pt x="538886" y="482574"/>
                  </a:lnTo>
                  <a:lnTo>
                    <a:pt x="515137" y="441477"/>
                  </a:lnTo>
                  <a:lnTo>
                    <a:pt x="489813" y="399834"/>
                  </a:lnTo>
                  <a:lnTo>
                    <a:pt x="463169" y="357886"/>
                  </a:lnTo>
                  <a:lnTo>
                    <a:pt x="443941" y="325323"/>
                  </a:lnTo>
                  <a:lnTo>
                    <a:pt x="385064" y="234950"/>
                  </a:lnTo>
                  <a:lnTo>
                    <a:pt x="348869" y="181737"/>
                  </a:lnTo>
                  <a:lnTo>
                    <a:pt x="305777" y="125552"/>
                  </a:lnTo>
                  <a:lnTo>
                    <a:pt x="266407" y="78066"/>
                  </a:lnTo>
                  <a:lnTo>
                    <a:pt x="231711" y="40538"/>
                  </a:lnTo>
                  <a:lnTo>
                    <a:pt x="202590" y="14185"/>
                  </a:lnTo>
                  <a:lnTo>
                    <a:pt x="164846" y="0"/>
                  </a:lnTo>
                  <a:lnTo>
                    <a:pt x="158991" y="10845"/>
                  </a:lnTo>
                  <a:lnTo>
                    <a:pt x="166420" y="59740"/>
                  </a:lnTo>
                  <a:lnTo>
                    <a:pt x="178955" y="96050"/>
                  </a:lnTo>
                  <a:lnTo>
                    <a:pt x="196875" y="139103"/>
                  </a:lnTo>
                  <a:lnTo>
                    <a:pt x="219824" y="188036"/>
                  </a:lnTo>
                  <a:lnTo>
                    <a:pt x="247421" y="241973"/>
                  </a:lnTo>
                  <a:lnTo>
                    <a:pt x="279311" y="300037"/>
                  </a:lnTo>
                  <a:lnTo>
                    <a:pt x="315099" y="361365"/>
                  </a:lnTo>
                  <a:lnTo>
                    <a:pt x="386207" y="476351"/>
                  </a:lnTo>
                  <a:lnTo>
                    <a:pt x="418236" y="525018"/>
                  </a:lnTo>
                  <a:lnTo>
                    <a:pt x="449745" y="570560"/>
                  </a:lnTo>
                  <a:lnTo>
                    <a:pt x="479933" y="612394"/>
                  </a:lnTo>
                  <a:lnTo>
                    <a:pt x="486295" y="606285"/>
                  </a:lnTo>
                  <a:lnTo>
                    <a:pt x="503656" y="588632"/>
                  </a:lnTo>
                  <a:lnTo>
                    <a:pt x="529374" y="560489"/>
                  </a:lnTo>
                  <a:lnTo>
                    <a:pt x="560832" y="522859"/>
                  </a:lnTo>
                  <a:close/>
                </a:path>
                <a:path w="1113789" h="1333500">
                  <a:moveTo>
                    <a:pt x="1113650" y="1262316"/>
                  </a:moveTo>
                  <a:lnTo>
                    <a:pt x="1105662" y="1207135"/>
                  </a:lnTo>
                  <a:lnTo>
                    <a:pt x="217805" y="1055878"/>
                  </a:lnTo>
                  <a:lnTo>
                    <a:pt x="0" y="1193165"/>
                  </a:lnTo>
                  <a:lnTo>
                    <a:pt x="1088898" y="1333246"/>
                  </a:lnTo>
                  <a:lnTo>
                    <a:pt x="1095044" y="1325372"/>
                  </a:lnTo>
                  <a:lnTo>
                    <a:pt x="1106703" y="1301724"/>
                  </a:lnTo>
                  <a:lnTo>
                    <a:pt x="1113650" y="1262316"/>
                  </a:lnTo>
                  <a:close/>
                </a:path>
              </a:pathLst>
            </a:custGeom>
            <a:solidFill>
              <a:srgbClr val="1F5F8A"/>
            </a:solidFill>
          </p:spPr>
          <p:txBody>
            <a:bodyPr wrap="square" lIns="0" tIns="0" rIns="0" bIns="0" rtlCol="0"/>
            <a:lstStyle/>
            <a:p>
              <a:endParaRPr/>
            </a:p>
          </p:txBody>
        </p:sp>
        <p:sp>
          <p:nvSpPr>
            <p:cNvPr id="18" name="object 18"/>
            <p:cNvSpPr/>
            <p:nvPr/>
          </p:nvSpPr>
          <p:spPr>
            <a:xfrm>
              <a:off x="1776984" y="1557527"/>
              <a:ext cx="810260" cy="1511935"/>
            </a:xfrm>
            <a:custGeom>
              <a:avLst/>
              <a:gdLst/>
              <a:ahLst/>
              <a:cxnLst/>
              <a:rect l="l" t="t" r="r" b="b"/>
              <a:pathLst>
                <a:path w="810260" h="1511935">
                  <a:moveTo>
                    <a:pt x="275628" y="212725"/>
                  </a:moveTo>
                  <a:lnTo>
                    <a:pt x="274815" y="168795"/>
                  </a:lnTo>
                  <a:lnTo>
                    <a:pt x="267258" y="125171"/>
                  </a:lnTo>
                  <a:lnTo>
                    <a:pt x="252107" y="82219"/>
                  </a:lnTo>
                  <a:lnTo>
                    <a:pt x="228536" y="40373"/>
                  </a:lnTo>
                  <a:lnTo>
                    <a:pt x="195707" y="0"/>
                  </a:lnTo>
                  <a:lnTo>
                    <a:pt x="195707" y="2794"/>
                  </a:lnTo>
                  <a:lnTo>
                    <a:pt x="218770" y="41706"/>
                  </a:lnTo>
                  <a:lnTo>
                    <a:pt x="232664" y="82638"/>
                  </a:lnTo>
                  <a:lnTo>
                    <a:pt x="238366" y="125056"/>
                  </a:lnTo>
                  <a:lnTo>
                    <a:pt x="236829" y="168440"/>
                  </a:lnTo>
                  <a:lnTo>
                    <a:pt x="229057" y="212242"/>
                  </a:lnTo>
                  <a:lnTo>
                    <a:pt x="215988" y="255930"/>
                  </a:lnTo>
                  <a:lnTo>
                    <a:pt x="198615" y="298970"/>
                  </a:lnTo>
                  <a:lnTo>
                    <a:pt x="177888" y="340842"/>
                  </a:lnTo>
                  <a:lnTo>
                    <a:pt x="154800" y="381012"/>
                  </a:lnTo>
                  <a:lnTo>
                    <a:pt x="130314" y="418922"/>
                  </a:lnTo>
                  <a:lnTo>
                    <a:pt x="105397" y="454075"/>
                  </a:lnTo>
                  <a:lnTo>
                    <a:pt x="81026" y="485902"/>
                  </a:lnTo>
                  <a:lnTo>
                    <a:pt x="49504" y="523455"/>
                  </a:lnTo>
                  <a:lnTo>
                    <a:pt x="23749" y="551561"/>
                  </a:lnTo>
                  <a:lnTo>
                    <a:pt x="0" y="575310"/>
                  </a:lnTo>
                  <a:lnTo>
                    <a:pt x="23393" y="606742"/>
                  </a:lnTo>
                  <a:lnTo>
                    <a:pt x="34175" y="620890"/>
                  </a:lnTo>
                  <a:lnTo>
                    <a:pt x="44704" y="633984"/>
                  </a:lnTo>
                  <a:lnTo>
                    <a:pt x="50546" y="628446"/>
                  </a:lnTo>
                  <a:lnTo>
                    <a:pt x="89547" y="588022"/>
                  </a:lnTo>
                  <a:lnTo>
                    <a:pt x="117475" y="555752"/>
                  </a:lnTo>
                  <a:lnTo>
                    <a:pt x="162712" y="495096"/>
                  </a:lnTo>
                  <a:lnTo>
                    <a:pt x="185686" y="460235"/>
                  </a:lnTo>
                  <a:lnTo>
                    <a:pt x="207784" y="422884"/>
                  </a:lnTo>
                  <a:lnTo>
                    <a:pt x="228142" y="383451"/>
                  </a:lnTo>
                  <a:lnTo>
                    <a:pt x="245948" y="342315"/>
                  </a:lnTo>
                  <a:lnTo>
                    <a:pt x="260362" y="299885"/>
                  </a:lnTo>
                  <a:lnTo>
                    <a:pt x="270535" y="256552"/>
                  </a:lnTo>
                  <a:lnTo>
                    <a:pt x="275628" y="212725"/>
                  </a:lnTo>
                  <a:close/>
                </a:path>
                <a:path w="810260" h="1511935">
                  <a:moveTo>
                    <a:pt x="809942" y="1195539"/>
                  </a:moveTo>
                  <a:lnTo>
                    <a:pt x="750697" y="1007364"/>
                  </a:lnTo>
                  <a:lnTo>
                    <a:pt x="736130" y="1021295"/>
                  </a:lnTo>
                  <a:lnTo>
                    <a:pt x="701382" y="1058214"/>
                  </a:lnTo>
                  <a:lnTo>
                    <a:pt x="659815" y="1110830"/>
                  </a:lnTo>
                  <a:lnTo>
                    <a:pt x="624840" y="1171829"/>
                  </a:lnTo>
                  <a:lnTo>
                    <a:pt x="632828" y="1226680"/>
                  </a:lnTo>
                  <a:lnTo>
                    <a:pt x="625881" y="1265847"/>
                  </a:lnTo>
                  <a:lnTo>
                    <a:pt x="614222" y="1289354"/>
                  </a:lnTo>
                  <a:lnTo>
                    <a:pt x="608076" y="1297178"/>
                  </a:lnTo>
                  <a:lnTo>
                    <a:pt x="609777" y="1320914"/>
                  </a:lnTo>
                  <a:lnTo>
                    <a:pt x="619607" y="1378356"/>
                  </a:lnTo>
                  <a:lnTo>
                    <a:pt x="644664" y="1448866"/>
                  </a:lnTo>
                  <a:lnTo>
                    <a:pt x="692023" y="1511808"/>
                  </a:lnTo>
                  <a:lnTo>
                    <a:pt x="723988" y="1469440"/>
                  </a:lnTo>
                  <a:lnTo>
                    <a:pt x="782167" y="1356791"/>
                  </a:lnTo>
                  <a:lnTo>
                    <a:pt x="809942" y="1195539"/>
                  </a:lnTo>
                  <a:close/>
                </a:path>
              </a:pathLst>
            </a:custGeom>
            <a:solidFill>
              <a:srgbClr val="2980B8"/>
            </a:solidFill>
          </p:spPr>
          <p:txBody>
            <a:bodyPr wrap="square" lIns="0" tIns="0" rIns="0" bIns="0" rtlCol="0"/>
            <a:lstStyle/>
            <a:p>
              <a:endParaRPr/>
            </a:p>
          </p:txBody>
        </p:sp>
        <p:sp>
          <p:nvSpPr>
            <p:cNvPr id="19" name="object 19"/>
            <p:cNvSpPr/>
            <p:nvPr/>
          </p:nvSpPr>
          <p:spPr>
            <a:xfrm>
              <a:off x="1644395" y="1498486"/>
              <a:ext cx="326390" cy="259079"/>
            </a:xfrm>
            <a:custGeom>
              <a:avLst/>
              <a:gdLst/>
              <a:ahLst/>
              <a:cxnLst/>
              <a:rect l="l" t="t" r="r" b="b"/>
              <a:pathLst>
                <a:path w="326389" h="259080">
                  <a:moveTo>
                    <a:pt x="217580" y="0"/>
                  </a:moveTo>
                  <a:lnTo>
                    <a:pt x="111871" y="59215"/>
                  </a:lnTo>
                  <a:lnTo>
                    <a:pt x="31759" y="155174"/>
                  </a:lnTo>
                  <a:lnTo>
                    <a:pt x="0" y="205472"/>
                  </a:lnTo>
                  <a:lnTo>
                    <a:pt x="8423" y="219680"/>
                  </a:lnTo>
                  <a:lnTo>
                    <a:pt x="17097" y="233126"/>
                  </a:lnTo>
                  <a:lnTo>
                    <a:pt x="26271" y="246048"/>
                  </a:lnTo>
                  <a:lnTo>
                    <a:pt x="36195" y="258685"/>
                  </a:lnTo>
                  <a:lnTo>
                    <a:pt x="77137" y="177968"/>
                  </a:lnTo>
                  <a:lnTo>
                    <a:pt x="116086" y="117258"/>
                  </a:lnTo>
                  <a:lnTo>
                    <a:pt x="152722" y="74054"/>
                  </a:lnTo>
                  <a:lnTo>
                    <a:pt x="186729" y="45851"/>
                  </a:lnTo>
                  <a:lnTo>
                    <a:pt x="217789" y="30148"/>
                  </a:lnTo>
                  <a:lnTo>
                    <a:pt x="245583" y="24443"/>
                  </a:lnTo>
                  <a:lnTo>
                    <a:pt x="261856" y="24443"/>
                  </a:lnTo>
                  <a:lnTo>
                    <a:pt x="217580" y="0"/>
                  </a:lnTo>
                  <a:close/>
                </a:path>
                <a:path w="326389" h="259080">
                  <a:moveTo>
                    <a:pt x="323342" y="58387"/>
                  </a:moveTo>
                  <a:lnTo>
                    <a:pt x="323342" y="59930"/>
                  </a:lnTo>
                  <a:lnTo>
                    <a:pt x="326136" y="59930"/>
                  </a:lnTo>
                  <a:lnTo>
                    <a:pt x="323342" y="58387"/>
                  </a:lnTo>
                  <a:close/>
                </a:path>
                <a:path w="326389" h="259080">
                  <a:moveTo>
                    <a:pt x="264372" y="25832"/>
                  </a:moveTo>
                  <a:lnTo>
                    <a:pt x="323342" y="58387"/>
                  </a:lnTo>
                  <a:lnTo>
                    <a:pt x="323342" y="57136"/>
                  </a:lnTo>
                  <a:lnTo>
                    <a:pt x="290105" y="33015"/>
                  </a:lnTo>
                  <a:lnTo>
                    <a:pt x="264372" y="25832"/>
                  </a:lnTo>
                  <a:close/>
                </a:path>
                <a:path w="326389" h="259080">
                  <a:moveTo>
                    <a:pt x="261856" y="24443"/>
                  </a:moveTo>
                  <a:lnTo>
                    <a:pt x="245583" y="24443"/>
                  </a:lnTo>
                  <a:lnTo>
                    <a:pt x="264372" y="25832"/>
                  </a:lnTo>
                  <a:lnTo>
                    <a:pt x="261856" y="24443"/>
                  </a:lnTo>
                  <a:close/>
                </a:path>
              </a:pathLst>
            </a:custGeom>
            <a:solidFill>
              <a:srgbClr val="1F5F8A"/>
            </a:solidFill>
          </p:spPr>
          <p:txBody>
            <a:bodyPr wrap="square" lIns="0" tIns="0" rIns="0" bIns="0" rtlCol="0"/>
            <a:lstStyle/>
            <a:p>
              <a:endParaRPr/>
            </a:p>
          </p:txBody>
        </p:sp>
        <p:sp>
          <p:nvSpPr>
            <p:cNvPr id="20" name="object 20"/>
            <p:cNvSpPr/>
            <p:nvPr/>
          </p:nvSpPr>
          <p:spPr>
            <a:xfrm>
              <a:off x="2630423" y="2692908"/>
              <a:ext cx="70485" cy="35560"/>
            </a:xfrm>
            <a:custGeom>
              <a:avLst/>
              <a:gdLst/>
              <a:ahLst/>
              <a:cxnLst/>
              <a:rect l="l" t="t" r="r" b="b"/>
              <a:pathLst>
                <a:path w="70485" h="35560">
                  <a:moveTo>
                    <a:pt x="2793" y="0"/>
                  </a:moveTo>
                  <a:lnTo>
                    <a:pt x="0" y="21589"/>
                  </a:lnTo>
                  <a:lnTo>
                    <a:pt x="4562" y="22175"/>
                  </a:lnTo>
                  <a:lnTo>
                    <a:pt x="17541" y="24272"/>
                  </a:lnTo>
                  <a:lnTo>
                    <a:pt x="37879" y="28394"/>
                  </a:lnTo>
                  <a:lnTo>
                    <a:pt x="64515" y="35051"/>
                  </a:lnTo>
                  <a:lnTo>
                    <a:pt x="70103" y="13462"/>
                  </a:lnTo>
                  <a:lnTo>
                    <a:pt x="41852" y="6804"/>
                  </a:lnTo>
                  <a:lnTo>
                    <a:pt x="20685" y="2682"/>
                  </a:lnTo>
                  <a:lnTo>
                    <a:pt x="7399" y="585"/>
                  </a:lnTo>
                  <a:lnTo>
                    <a:pt x="2793" y="0"/>
                  </a:lnTo>
                  <a:close/>
                </a:path>
              </a:pathLst>
            </a:custGeom>
            <a:solidFill>
              <a:srgbClr val="2980B8"/>
            </a:solidFill>
          </p:spPr>
          <p:txBody>
            <a:bodyPr wrap="square" lIns="0" tIns="0" rIns="0" bIns="0" rtlCol="0"/>
            <a:lstStyle/>
            <a:p>
              <a:endParaRPr/>
            </a:p>
          </p:txBody>
        </p:sp>
      </p:grpSp>
      <p:sp>
        <p:nvSpPr>
          <p:cNvPr id="21" name="object 21"/>
          <p:cNvSpPr/>
          <p:nvPr/>
        </p:nvSpPr>
        <p:spPr>
          <a:xfrm>
            <a:off x="2807207" y="2756916"/>
            <a:ext cx="417830" cy="731520"/>
          </a:xfrm>
          <a:custGeom>
            <a:avLst/>
            <a:gdLst/>
            <a:ahLst/>
            <a:cxnLst/>
            <a:rect l="l" t="t" r="r" b="b"/>
            <a:pathLst>
              <a:path w="417830" h="731520">
                <a:moveTo>
                  <a:pt x="406400" y="605917"/>
                </a:moveTo>
                <a:lnTo>
                  <a:pt x="384175" y="608711"/>
                </a:lnTo>
                <a:lnTo>
                  <a:pt x="388278" y="638454"/>
                </a:lnTo>
                <a:lnTo>
                  <a:pt x="391858" y="669020"/>
                </a:lnTo>
                <a:lnTo>
                  <a:pt x="394390" y="700133"/>
                </a:lnTo>
                <a:lnTo>
                  <a:pt x="395350" y="731520"/>
                </a:lnTo>
                <a:lnTo>
                  <a:pt x="417575" y="731520"/>
                </a:lnTo>
                <a:lnTo>
                  <a:pt x="415436" y="698517"/>
                </a:lnTo>
                <a:lnTo>
                  <a:pt x="413035" y="666575"/>
                </a:lnTo>
                <a:lnTo>
                  <a:pt x="410110" y="635704"/>
                </a:lnTo>
                <a:lnTo>
                  <a:pt x="406400" y="605917"/>
                </a:lnTo>
                <a:close/>
              </a:path>
              <a:path w="417830" h="731520">
                <a:moveTo>
                  <a:pt x="339598" y="365760"/>
                </a:moveTo>
                <a:lnTo>
                  <a:pt x="317373" y="374142"/>
                </a:lnTo>
                <a:lnTo>
                  <a:pt x="329348" y="401905"/>
                </a:lnTo>
                <a:lnTo>
                  <a:pt x="340312" y="430704"/>
                </a:lnTo>
                <a:lnTo>
                  <a:pt x="350252" y="460527"/>
                </a:lnTo>
                <a:lnTo>
                  <a:pt x="359156" y="491363"/>
                </a:lnTo>
                <a:lnTo>
                  <a:pt x="378587" y="482981"/>
                </a:lnTo>
                <a:lnTo>
                  <a:pt x="369744" y="453324"/>
                </a:lnTo>
                <a:lnTo>
                  <a:pt x="360140" y="423370"/>
                </a:lnTo>
                <a:lnTo>
                  <a:pt x="350012" y="393916"/>
                </a:lnTo>
                <a:lnTo>
                  <a:pt x="339598" y="365760"/>
                </a:lnTo>
                <a:close/>
              </a:path>
              <a:path w="417830" h="731520">
                <a:moveTo>
                  <a:pt x="205994" y="153543"/>
                </a:moveTo>
                <a:lnTo>
                  <a:pt x="189356" y="167512"/>
                </a:lnTo>
                <a:lnTo>
                  <a:pt x="209649" y="191043"/>
                </a:lnTo>
                <a:lnTo>
                  <a:pt x="228631" y="215360"/>
                </a:lnTo>
                <a:lnTo>
                  <a:pt x="246042" y="240200"/>
                </a:lnTo>
                <a:lnTo>
                  <a:pt x="261619" y="265303"/>
                </a:lnTo>
                <a:lnTo>
                  <a:pt x="281178" y="254126"/>
                </a:lnTo>
                <a:lnTo>
                  <a:pt x="263965" y="227409"/>
                </a:lnTo>
                <a:lnTo>
                  <a:pt x="245681" y="201739"/>
                </a:lnTo>
                <a:lnTo>
                  <a:pt x="226349" y="177117"/>
                </a:lnTo>
                <a:lnTo>
                  <a:pt x="205994" y="153543"/>
                </a:lnTo>
                <a:close/>
              </a:path>
              <a:path w="417830" h="731520">
                <a:moveTo>
                  <a:pt x="11175" y="0"/>
                </a:moveTo>
                <a:lnTo>
                  <a:pt x="0" y="19558"/>
                </a:lnTo>
                <a:lnTo>
                  <a:pt x="26622" y="34706"/>
                </a:lnTo>
                <a:lnTo>
                  <a:pt x="52197" y="50641"/>
                </a:lnTo>
                <a:lnTo>
                  <a:pt x="76723" y="67099"/>
                </a:lnTo>
                <a:lnTo>
                  <a:pt x="100203" y="83820"/>
                </a:lnTo>
                <a:lnTo>
                  <a:pt x="114173" y="67056"/>
                </a:lnTo>
                <a:lnTo>
                  <a:pt x="90257" y="48720"/>
                </a:lnTo>
                <a:lnTo>
                  <a:pt x="64770" y="31432"/>
                </a:lnTo>
                <a:lnTo>
                  <a:pt x="38234" y="15192"/>
                </a:lnTo>
                <a:lnTo>
                  <a:pt x="11175" y="0"/>
                </a:lnTo>
                <a:close/>
              </a:path>
            </a:pathLst>
          </a:custGeom>
          <a:solidFill>
            <a:srgbClr val="2980B8"/>
          </a:solidFill>
        </p:spPr>
        <p:txBody>
          <a:bodyPr wrap="square" lIns="0" tIns="0" rIns="0" bIns="0" rtlCol="0"/>
          <a:lstStyle/>
          <a:p>
            <a:endParaRPr/>
          </a:p>
        </p:txBody>
      </p:sp>
      <p:sp>
        <p:nvSpPr>
          <p:cNvPr id="22" name="object 22"/>
          <p:cNvSpPr/>
          <p:nvPr/>
        </p:nvSpPr>
        <p:spPr>
          <a:xfrm>
            <a:off x="3203448" y="3610355"/>
            <a:ext cx="24765" cy="70485"/>
          </a:xfrm>
          <a:custGeom>
            <a:avLst/>
            <a:gdLst/>
            <a:ahLst/>
            <a:cxnLst/>
            <a:rect l="l" t="t" r="r" b="b"/>
            <a:pathLst>
              <a:path w="24764" h="70485">
                <a:moveTo>
                  <a:pt x="2666" y="0"/>
                </a:moveTo>
                <a:lnTo>
                  <a:pt x="2576" y="19633"/>
                </a:lnTo>
                <a:lnTo>
                  <a:pt x="2333" y="33655"/>
                </a:lnTo>
                <a:lnTo>
                  <a:pt x="1541" y="50470"/>
                </a:lnTo>
                <a:lnTo>
                  <a:pt x="0" y="67310"/>
                </a:lnTo>
                <a:lnTo>
                  <a:pt x="21716" y="70104"/>
                </a:lnTo>
                <a:lnTo>
                  <a:pt x="23258" y="53264"/>
                </a:lnTo>
                <a:lnTo>
                  <a:pt x="24050" y="36449"/>
                </a:lnTo>
                <a:lnTo>
                  <a:pt x="24342" y="19633"/>
                </a:lnTo>
                <a:lnTo>
                  <a:pt x="24383" y="2794"/>
                </a:lnTo>
                <a:lnTo>
                  <a:pt x="2666" y="0"/>
                </a:lnTo>
                <a:close/>
              </a:path>
            </a:pathLst>
          </a:custGeom>
          <a:solidFill>
            <a:srgbClr val="2980B8"/>
          </a:solidFill>
        </p:spPr>
        <p:txBody>
          <a:bodyPr wrap="square" lIns="0" tIns="0" rIns="0" bIns="0" rtlCol="0"/>
          <a:lstStyle/>
          <a:p>
            <a:endParaRPr/>
          </a:p>
        </p:txBody>
      </p:sp>
      <p:sp>
        <p:nvSpPr>
          <p:cNvPr id="23" name="object 23"/>
          <p:cNvSpPr/>
          <p:nvPr/>
        </p:nvSpPr>
        <p:spPr>
          <a:xfrm>
            <a:off x="2535935" y="3063239"/>
            <a:ext cx="50800" cy="70485"/>
          </a:xfrm>
          <a:custGeom>
            <a:avLst/>
            <a:gdLst/>
            <a:ahLst/>
            <a:cxnLst/>
            <a:rect l="l" t="t" r="r" b="b"/>
            <a:pathLst>
              <a:path w="50800" h="70485">
                <a:moveTo>
                  <a:pt x="16763" y="0"/>
                </a:moveTo>
                <a:lnTo>
                  <a:pt x="0" y="11175"/>
                </a:lnTo>
                <a:lnTo>
                  <a:pt x="2051" y="15257"/>
                </a:lnTo>
                <a:lnTo>
                  <a:pt x="8032" y="26971"/>
                </a:lnTo>
                <a:lnTo>
                  <a:pt x="17680" y="45519"/>
                </a:lnTo>
                <a:lnTo>
                  <a:pt x="30733" y="70104"/>
                </a:lnTo>
                <a:lnTo>
                  <a:pt x="50291" y="58927"/>
                </a:lnTo>
                <a:lnTo>
                  <a:pt x="36802" y="34343"/>
                </a:lnTo>
                <a:lnTo>
                  <a:pt x="26193" y="15795"/>
                </a:lnTo>
                <a:lnTo>
                  <a:pt x="19252" y="4081"/>
                </a:lnTo>
                <a:lnTo>
                  <a:pt x="16763" y="0"/>
                </a:lnTo>
                <a:close/>
              </a:path>
            </a:pathLst>
          </a:custGeom>
          <a:solidFill>
            <a:srgbClr val="2980B8"/>
          </a:solidFill>
        </p:spPr>
        <p:txBody>
          <a:bodyPr wrap="square" lIns="0" tIns="0" rIns="0" bIns="0" rtlCol="0"/>
          <a:lstStyle/>
          <a:p>
            <a:endParaRPr/>
          </a:p>
        </p:txBody>
      </p:sp>
      <p:sp>
        <p:nvSpPr>
          <p:cNvPr id="24" name="object 24"/>
          <p:cNvSpPr/>
          <p:nvPr/>
        </p:nvSpPr>
        <p:spPr>
          <a:xfrm>
            <a:off x="2625851" y="3282696"/>
            <a:ext cx="53340" cy="166370"/>
          </a:xfrm>
          <a:custGeom>
            <a:avLst/>
            <a:gdLst/>
            <a:ahLst/>
            <a:cxnLst/>
            <a:rect l="l" t="t" r="r" b="b"/>
            <a:pathLst>
              <a:path w="53339" h="166370">
                <a:moveTo>
                  <a:pt x="22479" y="0"/>
                </a:moveTo>
                <a:lnTo>
                  <a:pt x="0" y="5587"/>
                </a:lnTo>
                <a:lnTo>
                  <a:pt x="9983" y="45065"/>
                </a:lnTo>
                <a:lnTo>
                  <a:pt x="18621" y="84804"/>
                </a:lnTo>
                <a:lnTo>
                  <a:pt x="25663" y="125067"/>
                </a:lnTo>
                <a:lnTo>
                  <a:pt x="30861" y="166115"/>
                </a:lnTo>
                <a:lnTo>
                  <a:pt x="53340" y="163321"/>
                </a:lnTo>
                <a:lnTo>
                  <a:pt x="48125" y="121836"/>
                </a:lnTo>
                <a:lnTo>
                  <a:pt x="41052" y="80613"/>
                </a:lnTo>
                <a:lnTo>
                  <a:pt x="32408" y="39913"/>
                </a:lnTo>
                <a:lnTo>
                  <a:pt x="22479" y="0"/>
                </a:lnTo>
                <a:close/>
              </a:path>
            </a:pathLst>
          </a:custGeom>
          <a:solidFill>
            <a:srgbClr val="2980B8"/>
          </a:solidFill>
        </p:spPr>
        <p:txBody>
          <a:bodyPr wrap="square" lIns="0" tIns="0" rIns="0" bIns="0" rtlCol="0"/>
          <a:lstStyle/>
          <a:p>
            <a:endParaRPr/>
          </a:p>
        </p:txBody>
      </p:sp>
      <p:sp>
        <p:nvSpPr>
          <p:cNvPr id="25" name="object 25"/>
          <p:cNvSpPr/>
          <p:nvPr/>
        </p:nvSpPr>
        <p:spPr>
          <a:xfrm>
            <a:off x="2657855" y="3610355"/>
            <a:ext cx="26034" cy="70485"/>
          </a:xfrm>
          <a:custGeom>
            <a:avLst/>
            <a:gdLst/>
            <a:ahLst/>
            <a:cxnLst/>
            <a:rect l="l" t="t" r="r" b="b"/>
            <a:pathLst>
              <a:path w="26035" h="70485">
                <a:moveTo>
                  <a:pt x="2920" y="0"/>
                </a:moveTo>
                <a:lnTo>
                  <a:pt x="2464" y="16839"/>
                </a:lnTo>
                <a:lnTo>
                  <a:pt x="456" y="50470"/>
                </a:lnTo>
                <a:lnTo>
                  <a:pt x="0" y="67310"/>
                </a:lnTo>
                <a:lnTo>
                  <a:pt x="24098" y="36449"/>
                </a:lnTo>
                <a:lnTo>
                  <a:pt x="25907" y="2794"/>
                </a:lnTo>
                <a:lnTo>
                  <a:pt x="2920" y="0"/>
                </a:lnTo>
                <a:close/>
              </a:path>
            </a:pathLst>
          </a:custGeom>
          <a:solidFill>
            <a:srgbClr val="2980B8"/>
          </a:solidFill>
        </p:spPr>
        <p:txBody>
          <a:bodyPr wrap="square" lIns="0" tIns="0" rIns="0" bIns="0" rtlCol="0"/>
          <a:lstStyle/>
          <a:p>
            <a:endParaRPr/>
          </a:p>
        </p:txBody>
      </p:sp>
      <p:sp>
        <p:nvSpPr>
          <p:cNvPr id="26" name="object 26"/>
          <p:cNvSpPr/>
          <p:nvPr/>
        </p:nvSpPr>
        <p:spPr>
          <a:xfrm>
            <a:off x="2607564" y="2807207"/>
            <a:ext cx="67310" cy="53340"/>
          </a:xfrm>
          <a:custGeom>
            <a:avLst/>
            <a:gdLst/>
            <a:ahLst/>
            <a:cxnLst/>
            <a:rect l="l" t="t" r="r" b="b"/>
            <a:pathLst>
              <a:path w="67310" h="53339">
                <a:moveTo>
                  <a:pt x="11175" y="0"/>
                </a:moveTo>
                <a:lnTo>
                  <a:pt x="0" y="19684"/>
                </a:lnTo>
                <a:lnTo>
                  <a:pt x="4016" y="21782"/>
                </a:lnTo>
                <a:lnTo>
                  <a:pt x="15367" y="28082"/>
                </a:lnTo>
                <a:lnTo>
                  <a:pt x="33004" y="38598"/>
                </a:lnTo>
                <a:lnTo>
                  <a:pt x="55880" y="53339"/>
                </a:lnTo>
                <a:lnTo>
                  <a:pt x="67056" y="36449"/>
                </a:lnTo>
                <a:lnTo>
                  <a:pt x="44180" y="20091"/>
                </a:lnTo>
                <a:lnTo>
                  <a:pt x="26543" y="8747"/>
                </a:lnTo>
                <a:lnTo>
                  <a:pt x="15192" y="2141"/>
                </a:lnTo>
                <a:lnTo>
                  <a:pt x="11175" y="0"/>
                </a:lnTo>
                <a:close/>
              </a:path>
            </a:pathLst>
          </a:custGeom>
          <a:solidFill>
            <a:srgbClr val="2980B8"/>
          </a:solidFill>
        </p:spPr>
        <p:txBody>
          <a:bodyPr wrap="square" lIns="0" tIns="0" rIns="0" bIns="0" rtlCol="0"/>
          <a:lstStyle/>
          <a:p>
            <a:endParaRPr/>
          </a:p>
        </p:txBody>
      </p:sp>
      <p:sp>
        <p:nvSpPr>
          <p:cNvPr id="27" name="object 27"/>
          <p:cNvSpPr/>
          <p:nvPr/>
        </p:nvSpPr>
        <p:spPr>
          <a:xfrm>
            <a:off x="2753867" y="2915411"/>
            <a:ext cx="292735" cy="516890"/>
          </a:xfrm>
          <a:custGeom>
            <a:avLst/>
            <a:gdLst/>
            <a:ahLst/>
            <a:cxnLst/>
            <a:rect l="l" t="t" r="r" b="b"/>
            <a:pathLst>
              <a:path w="292735" h="516889">
                <a:moveTo>
                  <a:pt x="267588" y="396493"/>
                </a:moveTo>
                <a:lnTo>
                  <a:pt x="245237" y="404875"/>
                </a:lnTo>
                <a:lnTo>
                  <a:pt x="253136" y="432161"/>
                </a:lnTo>
                <a:lnTo>
                  <a:pt x="260238" y="459708"/>
                </a:lnTo>
                <a:lnTo>
                  <a:pt x="266793" y="487779"/>
                </a:lnTo>
                <a:lnTo>
                  <a:pt x="273050" y="516636"/>
                </a:lnTo>
                <a:lnTo>
                  <a:pt x="292607" y="513841"/>
                </a:lnTo>
                <a:lnTo>
                  <a:pt x="287895" y="484504"/>
                </a:lnTo>
                <a:lnTo>
                  <a:pt x="282146" y="455167"/>
                </a:lnTo>
                <a:lnTo>
                  <a:pt x="275373" y="425830"/>
                </a:lnTo>
                <a:lnTo>
                  <a:pt x="267588" y="396493"/>
                </a:lnTo>
                <a:close/>
              </a:path>
              <a:path w="292735" h="516889">
                <a:moveTo>
                  <a:pt x="170052" y="181483"/>
                </a:moveTo>
                <a:lnTo>
                  <a:pt x="150494" y="192659"/>
                </a:lnTo>
                <a:lnTo>
                  <a:pt x="165100" y="217848"/>
                </a:lnTo>
                <a:lnTo>
                  <a:pt x="179419" y="243300"/>
                </a:lnTo>
                <a:lnTo>
                  <a:pt x="193214" y="269275"/>
                </a:lnTo>
                <a:lnTo>
                  <a:pt x="206248" y="296037"/>
                </a:lnTo>
                <a:lnTo>
                  <a:pt x="225679" y="287654"/>
                </a:lnTo>
                <a:lnTo>
                  <a:pt x="212701" y="260457"/>
                </a:lnTo>
                <a:lnTo>
                  <a:pt x="198913" y="233521"/>
                </a:lnTo>
                <a:lnTo>
                  <a:pt x="184602" y="207109"/>
                </a:lnTo>
                <a:lnTo>
                  <a:pt x="170052" y="181483"/>
                </a:lnTo>
                <a:close/>
              </a:path>
              <a:path w="292735" h="516889">
                <a:moveTo>
                  <a:pt x="16763" y="0"/>
                </a:moveTo>
                <a:lnTo>
                  <a:pt x="0" y="16763"/>
                </a:lnTo>
                <a:lnTo>
                  <a:pt x="22014" y="36540"/>
                </a:lnTo>
                <a:lnTo>
                  <a:pt x="42481" y="57626"/>
                </a:lnTo>
                <a:lnTo>
                  <a:pt x="61900" y="79236"/>
                </a:lnTo>
                <a:lnTo>
                  <a:pt x="80771" y="100584"/>
                </a:lnTo>
                <a:lnTo>
                  <a:pt x="97536" y="86613"/>
                </a:lnTo>
                <a:lnTo>
                  <a:pt x="78271" y="64043"/>
                </a:lnTo>
                <a:lnTo>
                  <a:pt x="58197" y="42259"/>
                </a:lnTo>
                <a:lnTo>
                  <a:pt x="37599" y="20998"/>
                </a:lnTo>
                <a:lnTo>
                  <a:pt x="16763" y="0"/>
                </a:lnTo>
                <a:close/>
              </a:path>
            </a:pathLst>
          </a:custGeom>
          <a:solidFill>
            <a:srgbClr val="2980B8"/>
          </a:solidFill>
        </p:spPr>
        <p:txBody>
          <a:bodyPr wrap="square" lIns="0" tIns="0" rIns="0" bIns="0" rtlCol="0"/>
          <a:lstStyle/>
          <a:p>
            <a:endParaRPr/>
          </a:p>
        </p:txBody>
      </p:sp>
      <p:sp>
        <p:nvSpPr>
          <p:cNvPr id="28" name="object 28"/>
          <p:cNvSpPr/>
          <p:nvPr/>
        </p:nvSpPr>
        <p:spPr>
          <a:xfrm>
            <a:off x="3035807" y="3547871"/>
            <a:ext cx="24130" cy="68580"/>
          </a:xfrm>
          <a:custGeom>
            <a:avLst/>
            <a:gdLst/>
            <a:ahLst/>
            <a:cxnLst/>
            <a:rect l="l" t="t" r="r" b="b"/>
            <a:pathLst>
              <a:path w="24130" h="68579">
                <a:moveTo>
                  <a:pt x="21717" y="0"/>
                </a:moveTo>
                <a:lnTo>
                  <a:pt x="0" y="2793"/>
                </a:lnTo>
                <a:lnTo>
                  <a:pt x="1500" y="17654"/>
                </a:lnTo>
                <a:lnTo>
                  <a:pt x="2000" y="33289"/>
                </a:lnTo>
                <a:lnTo>
                  <a:pt x="1500" y="49424"/>
                </a:lnTo>
                <a:lnTo>
                  <a:pt x="0" y="65785"/>
                </a:lnTo>
                <a:lnTo>
                  <a:pt x="21717" y="68579"/>
                </a:lnTo>
                <a:lnTo>
                  <a:pt x="23217" y="50559"/>
                </a:lnTo>
                <a:lnTo>
                  <a:pt x="23717" y="33289"/>
                </a:lnTo>
                <a:lnTo>
                  <a:pt x="23217" y="16519"/>
                </a:lnTo>
                <a:lnTo>
                  <a:pt x="21717" y="0"/>
                </a:lnTo>
                <a:close/>
              </a:path>
            </a:pathLst>
          </a:custGeom>
          <a:solidFill>
            <a:srgbClr val="2980B8"/>
          </a:solidFill>
        </p:spPr>
        <p:txBody>
          <a:bodyPr wrap="square" lIns="0" tIns="0" rIns="0" bIns="0" rtlCol="0"/>
          <a:lstStyle/>
          <a:p>
            <a:endParaRPr/>
          </a:p>
        </p:txBody>
      </p:sp>
      <p:sp>
        <p:nvSpPr>
          <p:cNvPr id="29" name="object 29"/>
          <p:cNvSpPr/>
          <p:nvPr/>
        </p:nvSpPr>
        <p:spPr>
          <a:xfrm>
            <a:off x="2596895" y="2948939"/>
            <a:ext cx="67310" cy="56515"/>
          </a:xfrm>
          <a:custGeom>
            <a:avLst/>
            <a:gdLst/>
            <a:ahLst/>
            <a:cxnLst/>
            <a:rect l="l" t="t" r="r" b="b"/>
            <a:pathLst>
              <a:path w="67310" h="56514">
                <a:moveTo>
                  <a:pt x="8381" y="0"/>
                </a:moveTo>
                <a:lnTo>
                  <a:pt x="0" y="19685"/>
                </a:lnTo>
                <a:lnTo>
                  <a:pt x="3972" y="21847"/>
                </a:lnTo>
                <a:lnTo>
                  <a:pt x="15017" y="28511"/>
                </a:lnTo>
                <a:lnTo>
                  <a:pt x="31825" y="39937"/>
                </a:lnTo>
                <a:lnTo>
                  <a:pt x="53086" y="56387"/>
                </a:lnTo>
                <a:lnTo>
                  <a:pt x="67056" y="39497"/>
                </a:lnTo>
                <a:lnTo>
                  <a:pt x="44136" y="21431"/>
                </a:lnTo>
                <a:lnTo>
                  <a:pt x="26193" y="9175"/>
                </a:lnTo>
                <a:lnTo>
                  <a:pt x="14013" y="2206"/>
                </a:lnTo>
                <a:lnTo>
                  <a:pt x="8381" y="0"/>
                </a:lnTo>
                <a:close/>
              </a:path>
            </a:pathLst>
          </a:custGeom>
          <a:solidFill>
            <a:srgbClr val="2980B8"/>
          </a:solidFill>
        </p:spPr>
        <p:txBody>
          <a:bodyPr wrap="square" lIns="0" tIns="0" rIns="0" bIns="0" rtlCol="0"/>
          <a:lstStyle/>
          <a:p>
            <a:endParaRPr/>
          </a:p>
        </p:txBody>
      </p:sp>
      <p:sp>
        <p:nvSpPr>
          <p:cNvPr id="30" name="object 30"/>
          <p:cNvSpPr/>
          <p:nvPr/>
        </p:nvSpPr>
        <p:spPr>
          <a:xfrm>
            <a:off x="2726435" y="3073907"/>
            <a:ext cx="142240" cy="330835"/>
          </a:xfrm>
          <a:custGeom>
            <a:avLst/>
            <a:gdLst/>
            <a:ahLst/>
            <a:cxnLst/>
            <a:rect l="l" t="t" r="r" b="b"/>
            <a:pathLst>
              <a:path w="142239" h="330835">
                <a:moveTo>
                  <a:pt x="119506" y="212978"/>
                </a:moveTo>
                <a:lnTo>
                  <a:pt x="97281" y="218566"/>
                </a:lnTo>
                <a:lnTo>
                  <a:pt x="104630" y="245947"/>
                </a:lnTo>
                <a:lnTo>
                  <a:pt x="110442" y="273589"/>
                </a:lnTo>
                <a:lnTo>
                  <a:pt x="115230" y="301755"/>
                </a:lnTo>
                <a:lnTo>
                  <a:pt x="119506" y="330707"/>
                </a:lnTo>
                <a:lnTo>
                  <a:pt x="141731" y="327913"/>
                </a:lnTo>
                <a:lnTo>
                  <a:pt x="137080" y="298525"/>
                </a:lnTo>
                <a:lnTo>
                  <a:pt x="131667" y="269398"/>
                </a:lnTo>
                <a:lnTo>
                  <a:pt x="125730" y="240795"/>
                </a:lnTo>
                <a:lnTo>
                  <a:pt x="119506" y="212978"/>
                </a:lnTo>
                <a:close/>
              </a:path>
              <a:path w="142239" h="330835">
                <a:moveTo>
                  <a:pt x="19431" y="0"/>
                </a:moveTo>
                <a:lnTo>
                  <a:pt x="0" y="13969"/>
                </a:lnTo>
                <a:lnTo>
                  <a:pt x="16146" y="37203"/>
                </a:lnTo>
                <a:lnTo>
                  <a:pt x="31257" y="60959"/>
                </a:lnTo>
                <a:lnTo>
                  <a:pt x="45344" y="85764"/>
                </a:lnTo>
                <a:lnTo>
                  <a:pt x="58419" y="112140"/>
                </a:lnTo>
                <a:lnTo>
                  <a:pt x="80644" y="100837"/>
                </a:lnTo>
                <a:lnTo>
                  <a:pt x="65954" y="74098"/>
                </a:lnTo>
                <a:lnTo>
                  <a:pt x="51038" y="48371"/>
                </a:lnTo>
                <a:lnTo>
                  <a:pt x="35621" y="23667"/>
                </a:lnTo>
                <a:lnTo>
                  <a:pt x="19431" y="0"/>
                </a:lnTo>
                <a:close/>
              </a:path>
            </a:pathLst>
          </a:custGeom>
          <a:solidFill>
            <a:srgbClr val="2980B8"/>
          </a:solidFill>
        </p:spPr>
        <p:txBody>
          <a:bodyPr wrap="square" lIns="0" tIns="0" rIns="0" bIns="0" rtlCol="0"/>
          <a:lstStyle/>
          <a:p>
            <a:endParaRPr/>
          </a:p>
        </p:txBody>
      </p:sp>
      <p:sp>
        <p:nvSpPr>
          <p:cNvPr id="31" name="object 31"/>
          <p:cNvSpPr/>
          <p:nvPr/>
        </p:nvSpPr>
        <p:spPr>
          <a:xfrm>
            <a:off x="2845307" y="3518915"/>
            <a:ext cx="26034" cy="70485"/>
          </a:xfrm>
          <a:custGeom>
            <a:avLst/>
            <a:gdLst/>
            <a:ahLst/>
            <a:cxnLst/>
            <a:rect l="l" t="t" r="r" b="b"/>
            <a:pathLst>
              <a:path w="26035" h="70485">
                <a:moveTo>
                  <a:pt x="2921" y="0"/>
                </a:moveTo>
                <a:lnTo>
                  <a:pt x="2844" y="18454"/>
                </a:lnTo>
                <a:lnTo>
                  <a:pt x="2555" y="33655"/>
                </a:lnTo>
                <a:lnTo>
                  <a:pt x="1688" y="50470"/>
                </a:lnTo>
                <a:lnTo>
                  <a:pt x="0" y="67310"/>
                </a:lnTo>
                <a:lnTo>
                  <a:pt x="22987" y="70104"/>
                </a:lnTo>
                <a:lnTo>
                  <a:pt x="24675" y="52871"/>
                </a:lnTo>
                <a:lnTo>
                  <a:pt x="25542" y="35401"/>
                </a:lnTo>
                <a:lnTo>
                  <a:pt x="25862" y="18454"/>
                </a:lnTo>
                <a:lnTo>
                  <a:pt x="25908" y="2794"/>
                </a:lnTo>
                <a:lnTo>
                  <a:pt x="2921" y="0"/>
                </a:lnTo>
                <a:close/>
              </a:path>
            </a:pathLst>
          </a:custGeom>
          <a:solidFill>
            <a:srgbClr val="2980B8"/>
          </a:solidFill>
        </p:spPr>
        <p:txBody>
          <a:bodyPr wrap="square" lIns="0" tIns="0" rIns="0" bIns="0" rtlCol="0"/>
          <a:lstStyle/>
          <a:p>
            <a:endParaRPr/>
          </a:p>
        </p:txBody>
      </p:sp>
      <p:sp>
        <p:nvSpPr>
          <p:cNvPr id="32" name="object 32"/>
          <p:cNvSpPr txBox="1">
            <a:spLocks noGrp="1"/>
          </p:cNvSpPr>
          <p:nvPr>
            <p:ph type="title"/>
          </p:nvPr>
        </p:nvSpPr>
        <p:spPr>
          <a:xfrm>
            <a:off x="4064889" y="534670"/>
            <a:ext cx="4281805" cy="696595"/>
          </a:xfrm>
          <a:prstGeom prst="rect">
            <a:avLst/>
          </a:prstGeom>
        </p:spPr>
        <p:txBody>
          <a:bodyPr vert="horz" wrap="square" lIns="0" tIns="13335" rIns="0" bIns="0" rtlCol="0">
            <a:spAutoFit/>
          </a:bodyPr>
          <a:lstStyle/>
          <a:p>
            <a:pPr marL="12700">
              <a:lnSpc>
                <a:spcPct val="100000"/>
              </a:lnSpc>
              <a:spcBef>
                <a:spcPts val="105"/>
              </a:spcBef>
            </a:pPr>
            <a:r>
              <a:rPr dirty="0">
                <a:solidFill>
                  <a:srgbClr val="1F5F8A"/>
                </a:solidFill>
              </a:rPr>
              <a:t>MLB</a:t>
            </a:r>
            <a:r>
              <a:rPr spc="-80" dirty="0">
                <a:solidFill>
                  <a:srgbClr val="1F5F8A"/>
                </a:solidFill>
              </a:rPr>
              <a:t> </a:t>
            </a:r>
            <a:r>
              <a:rPr dirty="0">
                <a:solidFill>
                  <a:srgbClr val="1F5F8A"/>
                </a:solidFill>
              </a:rPr>
              <a:t>Milestones</a:t>
            </a:r>
          </a:p>
        </p:txBody>
      </p:sp>
      <p:pic>
        <p:nvPicPr>
          <p:cNvPr id="33" name="object 33"/>
          <p:cNvPicPr/>
          <p:nvPr/>
        </p:nvPicPr>
        <p:blipFill>
          <a:blip r:embed="rId5" cstate="print"/>
          <a:stretch>
            <a:fillRect/>
          </a:stretch>
        </p:blipFill>
        <p:spPr>
          <a:xfrm>
            <a:off x="8599487" y="1562844"/>
            <a:ext cx="3131952" cy="2984771"/>
          </a:xfrm>
          <a:prstGeom prst="rect">
            <a:avLst/>
          </a:prstGeom>
        </p:spPr>
      </p:pic>
      <p:sp>
        <p:nvSpPr>
          <p:cNvPr id="34" name="object 34"/>
          <p:cNvSpPr/>
          <p:nvPr/>
        </p:nvSpPr>
        <p:spPr>
          <a:xfrm>
            <a:off x="1357883" y="4137659"/>
            <a:ext cx="76200" cy="462280"/>
          </a:xfrm>
          <a:custGeom>
            <a:avLst/>
            <a:gdLst/>
            <a:ahLst/>
            <a:cxnLst/>
            <a:rect l="l" t="t" r="r" b="b"/>
            <a:pathLst>
              <a:path w="76200" h="462279">
                <a:moveTo>
                  <a:pt x="31750" y="74921"/>
                </a:moveTo>
                <a:lnTo>
                  <a:pt x="31750" y="88900"/>
                </a:lnTo>
                <a:lnTo>
                  <a:pt x="44450" y="88900"/>
                </a:lnTo>
                <a:lnTo>
                  <a:pt x="44450" y="76200"/>
                </a:lnTo>
                <a:lnTo>
                  <a:pt x="38100" y="76200"/>
                </a:lnTo>
                <a:lnTo>
                  <a:pt x="31750" y="74921"/>
                </a:lnTo>
                <a:close/>
              </a:path>
              <a:path w="76200" h="462279">
                <a:moveTo>
                  <a:pt x="44450" y="38100"/>
                </a:moveTo>
                <a:lnTo>
                  <a:pt x="31750" y="38100"/>
                </a:lnTo>
                <a:lnTo>
                  <a:pt x="31750" y="74921"/>
                </a:lnTo>
                <a:lnTo>
                  <a:pt x="38100" y="76200"/>
                </a:lnTo>
                <a:lnTo>
                  <a:pt x="44450" y="74921"/>
                </a:lnTo>
                <a:lnTo>
                  <a:pt x="44450" y="38100"/>
                </a:lnTo>
                <a:close/>
              </a:path>
              <a:path w="76200" h="462279">
                <a:moveTo>
                  <a:pt x="44450" y="74921"/>
                </a:moveTo>
                <a:lnTo>
                  <a:pt x="38100" y="76200"/>
                </a:lnTo>
                <a:lnTo>
                  <a:pt x="44450" y="76200"/>
                </a:lnTo>
                <a:lnTo>
                  <a:pt x="44450" y="74921"/>
                </a:lnTo>
                <a:close/>
              </a:path>
              <a:path w="76200" h="462279">
                <a:moveTo>
                  <a:pt x="38100" y="0"/>
                </a:moveTo>
                <a:lnTo>
                  <a:pt x="23252" y="2988"/>
                </a:lnTo>
                <a:lnTo>
                  <a:pt x="11144" y="11144"/>
                </a:lnTo>
                <a:lnTo>
                  <a:pt x="2988" y="23252"/>
                </a:lnTo>
                <a:lnTo>
                  <a:pt x="0" y="38100"/>
                </a:lnTo>
                <a:lnTo>
                  <a:pt x="2988" y="52947"/>
                </a:lnTo>
                <a:lnTo>
                  <a:pt x="11144" y="65055"/>
                </a:lnTo>
                <a:lnTo>
                  <a:pt x="23252" y="73211"/>
                </a:lnTo>
                <a:lnTo>
                  <a:pt x="31750" y="74921"/>
                </a:lnTo>
                <a:lnTo>
                  <a:pt x="31750" y="38100"/>
                </a:lnTo>
                <a:lnTo>
                  <a:pt x="76200" y="38100"/>
                </a:lnTo>
                <a:lnTo>
                  <a:pt x="73211" y="23252"/>
                </a:lnTo>
                <a:lnTo>
                  <a:pt x="65055" y="11144"/>
                </a:lnTo>
                <a:lnTo>
                  <a:pt x="52947" y="2988"/>
                </a:lnTo>
                <a:lnTo>
                  <a:pt x="38100" y="0"/>
                </a:lnTo>
                <a:close/>
              </a:path>
              <a:path w="76200" h="462279">
                <a:moveTo>
                  <a:pt x="76200" y="38100"/>
                </a:moveTo>
                <a:lnTo>
                  <a:pt x="44450" y="38100"/>
                </a:lnTo>
                <a:lnTo>
                  <a:pt x="44450" y="74921"/>
                </a:lnTo>
                <a:lnTo>
                  <a:pt x="52947" y="73211"/>
                </a:lnTo>
                <a:lnTo>
                  <a:pt x="65055" y="65055"/>
                </a:lnTo>
                <a:lnTo>
                  <a:pt x="73211" y="52947"/>
                </a:lnTo>
                <a:lnTo>
                  <a:pt x="76200" y="38100"/>
                </a:lnTo>
                <a:close/>
              </a:path>
              <a:path w="76200" h="462279">
                <a:moveTo>
                  <a:pt x="44450" y="127000"/>
                </a:moveTo>
                <a:lnTo>
                  <a:pt x="31750" y="127000"/>
                </a:lnTo>
                <a:lnTo>
                  <a:pt x="31750" y="177800"/>
                </a:lnTo>
                <a:lnTo>
                  <a:pt x="44450" y="177800"/>
                </a:lnTo>
                <a:lnTo>
                  <a:pt x="44450" y="127000"/>
                </a:lnTo>
                <a:close/>
              </a:path>
              <a:path w="76200" h="462279">
                <a:moveTo>
                  <a:pt x="44450" y="215900"/>
                </a:moveTo>
                <a:lnTo>
                  <a:pt x="31750" y="215900"/>
                </a:lnTo>
                <a:lnTo>
                  <a:pt x="31750" y="266700"/>
                </a:lnTo>
                <a:lnTo>
                  <a:pt x="44450" y="266700"/>
                </a:lnTo>
                <a:lnTo>
                  <a:pt x="44450" y="215900"/>
                </a:lnTo>
                <a:close/>
              </a:path>
              <a:path w="76200" h="462279">
                <a:moveTo>
                  <a:pt x="44450" y="304800"/>
                </a:moveTo>
                <a:lnTo>
                  <a:pt x="31750" y="304800"/>
                </a:lnTo>
                <a:lnTo>
                  <a:pt x="31750" y="355600"/>
                </a:lnTo>
                <a:lnTo>
                  <a:pt x="44450" y="355600"/>
                </a:lnTo>
                <a:lnTo>
                  <a:pt x="44450" y="304800"/>
                </a:lnTo>
                <a:close/>
              </a:path>
              <a:path w="76200" h="462279">
                <a:moveTo>
                  <a:pt x="76200" y="385571"/>
                </a:moveTo>
                <a:lnTo>
                  <a:pt x="0" y="385571"/>
                </a:lnTo>
                <a:lnTo>
                  <a:pt x="38100" y="461771"/>
                </a:lnTo>
                <a:lnTo>
                  <a:pt x="69850" y="398271"/>
                </a:lnTo>
                <a:lnTo>
                  <a:pt x="31750" y="398271"/>
                </a:lnTo>
                <a:lnTo>
                  <a:pt x="31750" y="393700"/>
                </a:lnTo>
                <a:lnTo>
                  <a:pt x="72135" y="393700"/>
                </a:lnTo>
                <a:lnTo>
                  <a:pt x="76200" y="385571"/>
                </a:lnTo>
                <a:close/>
              </a:path>
              <a:path w="76200" h="462279">
                <a:moveTo>
                  <a:pt x="44450" y="393700"/>
                </a:moveTo>
                <a:lnTo>
                  <a:pt x="31750" y="393700"/>
                </a:lnTo>
                <a:lnTo>
                  <a:pt x="31750" y="398271"/>
                </a:lnTo>
                <a:lnTo>
                  <a:pt x="44450" y="398271"/>
                </a:lnTo>
                <a:lnTo>
                  <a:pt x="44450" y="393700"/>
                </a:lnTo>
                <a:close/>
              </a:path>
              <a:path w="76200" h="462279">
                <a:moveTo>
                  <a:pt x="72135" y="393700"/>
                </a:moveTo>
                <a:lnTo>
                  <a:pt x="44450" y="393700"/>
                </a:lnTo>
                <a:lnTo>
                  <a:pt x="44450" y="398271"/>
                </a:lnTo>
                <a:lnTo>
                  <a:pt x="69850" y="398271"/>
                </a:lnTo>
                <a:lnTo>
                  <a:pt x="72135" y="393700"/>
                </a:lnTo>
                <a:close/>
              </a:path>
            </a:pathLst>
          </a:custGeom>
          <a:solidFill>
            <a:srgbClr val="FFFFFF"/>
          </a:solidFill>
        </p:spPr>
        <p:txBody>
          <a:bodyPr wrap="square" lIns="0" tIns="0" rIns="0" bIns="0" rtlCol="0"/>
          <a:lstStyle/>
          <a:p>
            <a:endParaRPr/>
          </a:p>
        </p:txBody>
      </p:sp>
      <p:sp>
        <p:nvSpPr>
          <p:cNvPr id="35" name="object 35"/>
          <p:cNvSpPr/>
          <p:nvPr/>
        </p:nvSpPr>
        <p:spPr>
          <a:xfrm>
            <a:off x="2942844" y="4105655"/>
            <a:ext cx="76200" cy="462280"/>
          </a:xfrm>
          <a:custGeom>
            <a:avLst/>
            <a:gdLst/>
            <a:ahLst/>
            <a:cxnLst/>
            <a:rect l="l" t="t" r="r" b="b"/>
            <a:pathLst>
              <a:path w="76200" h="462279">
                <a:moveTo>
                  <a:pt x="31750" y="74921"/>
                </a:moveTo>
                <a:lnTo>
                  <a:pt x="31750" y="88900"/>
                </a:lnTo>
                <a:lnTo>
                  <a:pt x="44450" y="88900"/>
                </a:lnTo>
                <a:lnTo>
                  <a:pt x="44450" y="76200"/>
                </a:lnTo>
                <a:lnTo>
                  <a:pt x="38100" y="76200"/>
                </a:lnTo>
                <a:lnTo>
                  <a:pt x="31750" y="74921"/>
                </a:lnTo>
                <a:close/>
              </a:path>
              <a:path w="76200" h="462279">
                <a:moveTo>
                  <a:pt x="44450" y="38100"/>
                </a:moveTo>
                <a:lnTo>
                  <a:pt x="31750" y="38100"/>
                </a:lnTo>
                <a:lnTo>
                  <a:pt x="31750" y="74921"/>
                </a:lnTo>
                <a:lnTo>
                  <a:pt x="38100" y="76200"/>
                </a:lnTo>
                <a:lnTo>
                  <a:pt x="44450" y="74921"/>
                </a:lnTo>
                <a:lnTo>
                  <a:pt x="44450" y="38100"/>
                </a:lnTo>
                <a:close/>
              </a:path>
              <a:path w="76200" h="462279">
                <a:moveTo>
                  <a:pt x="44450" y="74921"/>
                </a:moveTo>
                <a:lnTo>
                  <a:pt x="38100" y="76200"/>
                </a:lnTo>
                <a:lnTo>
                  <a:pt x="44450" y="76200"/>
                </a:lnTo>
                <a:lnTo>
                  <a:pt x="44450" y="74921"/>
                </a:lnTo>
                <a:close/>
              </a:path>
              <a:path w="76200" h="462279">
                <a:moveTo>
                  <a:pt x="38100" y="0"/>
                </a:moveTo>
                <a:lnTo>
                  <a:pt x="23252" y="2988"/>
                </a:lnTo>
                <a:lnTo>
                  <a:pt x="11144" y="11144"/>
                </a:lnTo>
                <a:lnTo>
                  <a:pt x="2988" y="23252"/>
                </a:lnTo>
                <a:lnTo>
                  <a:pt x="0" y="38100"/>
                </a:lnTo>
                <a:lnTo>
                  <a:pt x="2988" y="52947"/>
                </a:lnTo>
                <a:lnTo>
                  <a:pt x="11144" y="65055"/>
                </a:lnTo>
                <a:lnTo>
                  <a:pt x="23252" y="73211"/>
                </a:lnTo>
                <a:lnTo>
                  <a:pt x="31750" y="74921"/>
                </a:lnTo>
                <a:lnTo>
                  <a:pt x="31750" y="38100"/>
                </a:lnTo>
                <a:lnTo>
                  <a:pt x="76200" y="38100"/>
                </a:lnTo>
                <a:lnTo>
                  <a:pt x="73211" y="23252"/>
                </a:lnTo>
                <a:lnTo>
                  <a:pt x="65055" y="11144"/>
                </a:lnTo>
                <a:lnTo>
                  <a:pt x="52947" y="2988"/>
                </a:lnTo>
                <a:lnTo>
                  <a:pt x="38100" y="0"/>
                </a:lnTo>
                <a:close/>
              </a:path>
              <a:path w="76200" h="462279">
                <a:moveTo>
                  <a:pt x="76200" y="38100"/>
                </a:moveTo>
                <a:lnTo>
                  <a:pt x="44450" y="38100"/>
                </a:lnTo>
                <a:lnTo>
                  <a:pt x="44450" y="74921"/>
                </a:lnTo>
                <a:lnTo>
                  <a:pt x="52947" y="73211"/>
                </a:lnTo>
                <a:lnTo>
                  <a:pt x="65055" y="65055"/>
                </a:lnTo>
                <a:lnTo>
                  <a:pt x="73211" y="52947"/>
                </a:lnTo>
                <a:lnTo>
                  <a:pt x="76200" y="38100"/>
                </a:lnTo>
                <a:close/>
              </a:path>
              <a:path w="76200" h="462279">
                <a:moveTo>
                  <a:pt x="44450" y="127000"/>
                </a:moveTo>
                <a:lnTo>
                  <a:pt x="31750" y="127000"/>
                </a:lnTo>
                <a:lnTo>
                  <a:pt x="31750" y="177800"/>
                </a:lnTo>
                <a:lnTo>
                  <a:pt x="44450" y="177800"/>
                </a:lnTo>
                <a:lnTo>
                  <a:pt x="44450" y="127000"/>
                </a:lnTo>
                <a:close/>
              </a:path>
              <a:path w="76200" h="462279">
                <a:moveTo>
                  <a:pt x="44450" y="215900"/>
                </a:moveTo>
                <a:lnTo>
                  <a:pt x="31750" y="215900"/>
                </a:lnTo>
                <a:lnTo>
                  <a:pt x="31750" y="266700"/>
                </a:lnTo>
                <a:lnTo>
                  <a:pt x="44450" y="266700"/>
                </a:lnTo>
                <a:lnTo>
                  <a:pt x="44450" y="215900"/>
                </a:lnTo>
                <a:close/>
              </a:path>
              <a:path w="76200" h="462279">
                <a:moveTo>
                  <a:pt x="44450" y="304800"/>
                </a:moveTo>
                <a:lnTo>
                  <a:pt x="31750" y="304800"/>
                </a:lnTo>
                <a:lnTo>
                  <a:pt x="31750" y="355600"/>
                </a:lnTo>
                <a:lnTo>
                  <a:pt x="44450" y="355600"/>
                </a:lnTo>
                <a:lnTo>
                  <a:pt x="44450" y="304800"/>
                </a:lnTo>
                <a:close/>
              </a:path>
              <a:path w="76200" h="462279">
                <a:moveTo>
                  <a:pt x="76200" y="385572"/>
                </a:moveTo>
                <a:lnTo>
                  <a:pt x="0" y="385572"/>
                </a:lnTo>
                <a:lnTo>
                  <a:pt x="38100" y="461772"/>
                </a:lnTo>
                <a:lnTo>
                  <a:pt x="69850" y="398272"/>
                </a:lnTo>
                <a:lnTo>
                  <a:pt x="31750" y="398272"/>
                </a:lnTo>
                <a:lnTo>
                  <a:pt x="31750" y="393700"/>
                </a:lnTo>
                <a:lnTo>
                  <a:pt x="72135" y="393700"/>
                </a:lnTo>
                <a:lnTo>
                  <a:pt x="76200" y="385572"/>
                </a:lnTo>
                <a:close/>
              </a:path>
              <a:path w="76200" h="462279">
                <a:moveTo>
                  <a:pt x="44450" y="393700"/>
                </a:moveTo>
                <a:lnTo>
                  <a:pt x="31750" y="393700"/>
                </a:lnTo>
                <a:lnTo>
                  <a:pt x="31750" y="398272"/>
                </a:lnTo>
                <a:lnTo>
                  <a:pt x="44450" y="398272"/>
                </a:lnTo>
                <a:lnTo>
                  <a:pt x="44450" y="393700"/>
                </a:lnTo>
                <a:close/>
              </a:path>
              <a:path w="76200" h="462279">
                <a:moveTo>
                  <a:pt x="72135" y="393700"/>
                </a:moveTo>
                <a:lnTo>
                  <a:pt x="44450" y="393700"/>
                </a:lnTo>
                <a:lnTo>
                  <a:pt x="44450" y="398272"/>
                </a:lnTo>
                <a:lnTo>
                  <a:pt x="69850" y="398272"/>
                </a:lnTo>
                <a:lnTo>
                  <a:pt x="72135" y="393700"/>
                </a:lnTo>
                <a:close/>
              </a:path>
            </a:pathLst>
          </a:custGeom>
          <a:solidFill>
            <a:srgbClr val="FFFFFF"/>
          </a:solidFill>
        </p:spPr>
        <p:txBody>
          <a:bodyPr wrap="square" lIns="0" tIns="0" rIns="0" bIns="0" rtlCol="0"/>
          <a:lstStyle/>
          <a:p>
            <a:endParaRPr/>
          </a:p>
        </p:txBody>
      </p:sp>
      <p:sp>
        <p:nvSpPr>
          <p:cNvPr id="36" name="object 36"/>
          <p:cNvSpPr/>
          <p:nvPr/>
        </p:nvSpPr>
        <p:spPr>
          <a:xfrm>
            <a:off x="6038088" y="4105655"/>
            <a:ext cx="76200" cy="462280"/>
          </a:xfrm>
          <a:custGeom>
            <a:avLst/>
            <a:gdLst/>
            <a:ahLst/>
            <a:cxnLst/>
            <a:rect l="l" t="t" r="r" b="b"/>
            <a:pathLst>
              <a:path w="76200" h="462279">
                <a:moveTo>
                  <a:pt x="31750" y="74921"/>
                </a:moveTo>
                <a:lnTo>
                  <a:pt x="31750" y="88900"/>
                </a:lnTo>
                <a:lnTo>
                  <a:pt x="44450" y="88900"/>
                </a:lnTo>
                <a:lnTo>
                  <a:pt x="44450" y="76200"/>
                </a:lnTo>
                <a:lnTo>
                  <a:pt x="38100" y="76200"/>
                </a:lnTo>
                <a:lnTo>
                  <a:pt x="31750" y="74921"/>
                </a:lnTo>
                <a:close/>
              </a:path>
              <a:path w="76200" h="462279">
                <a:moveTo>
                  <a:pt x="44450" y="38100"/>
                </a:moveTo>
                <a:lnTo>
                  <a:pt x="31750" y="38100"/>
                </a:lnTo>
                <a:lnTo>
                  <a:pt x="31750" y="74921"/>
                </a:lnTo>
                <a:lnTo>
                  <a:pt x="38100" y="76200"/>
                </a:lnTo>
                <a:lnTo>
                  <a:pt x="44450" y="74921"/>
                </a:lnTo>
                <a:lnTo>
                  <a:pt x="44450" y="38100"/>
                </a:lnTo>
                <a:close/>
              </a:path>
              <a:path w="76200" h="462279">
                <a:moveTo>
                  <a:pt x="44450" y="74921"/>
                </a:moveTo>
                <a:lnTo>
                  <a:pt x="38100" y="76200"/>
                </a:lnTo>
                <a:lnTo>
                  <a:pt x="44450" y="76200"/>
                </a:lnTo>
                <a:lnTo>
                  <a:pt x="44450" y="74921"/>
                </a:lnTo>
                <a:close/>
              </a:path>
              <a:path w="76200" h="462279">
                <a:moveTo>
                  <a:pt x="38100" y="0"/>
                </a:moveTo>
                <a:lnTo>
                  <a:pt x="23252" y="2988"/>
                </a:lnTo>
                <a:lnTo>
                  <a:pt x="11144" y="11144"/>
                </a:lnTo>
                <a:lnTo>
                  <a:pt x="2988" y="23252"/>
                </a:lnTo>
                <a:lnTo>
                  <a:pt x="0" y="38100"/>
                </a:lnTo>
                <a:lnTo>
                  <a:pt x="2988" y="52947"/>
                </a:lnTo>
                <a:lnTo>
                  <a:pt x="11144" y="65055"/>
                </a:lnTo>
                <a:lnTo>
                  <a:pt x="23252" y="73211"/>
                </a:lnTo>
                <a:lnTo>
                  <a:pt x="31750" y="74921"/>
                </a:lnTo>
                <a:lnTo>
                  <a:pt x="31750" y="38100"/>
                </a:lnTo>
                <a:lnTo>
                  <a:pt x="76200" y="38100"/>
                </a:lnTo>
                <a:lnTo>
                  <a:pt x="73211" y="23252"/>
                </a:lnTo>
                <a:lnTo>
                  <a:pt x="65055" y="11144"/>
                </a:lnTo>
                <a:lnTo>
                  <a:pt x="52947" y="2988"/>
                </a:lnTo>
                <a:lnTo>
                  <a:pt x="38100" y="0"/>
                </a:lnTo>
                <a:close/>
              </a:path>
              <a:path w="76200" h="462279">
                <a:moveTo>
                  <a:pt x="76200" y="38100"/>
                </a:moveTo>
                <a:lnTo>
                  <a:pt x="44450" y="38100"/>
                </a:lnTo>
                <a:lnTo>
                  <a:pt x="44450" y="74921"/>
                </a:lnTo>
                <a:lnTo>
                  <a:pt x="52947" y="73211"/>
                </a:lnTo>
                <a:lnTo>
                  <a:pt x="65055" y="65055"/>
                </a:lnTo>
                <a:lnTo>
                  <a:pt x="73211" y="52947"/>
                </a:lnTo>
                <a:lnTo>
                  <a:pt x="76200" y="38100"/>
                </a:lnTo>
                <a:close/>
              </a:path>
              <a:path w="76200" h="462279">
                <a:moveTo>
                  <a:pt x="44450" y="127000"/>
                </a:moveTo>
                <a:lnTo>
                  <a:pt x="31750" y="127000"/>
                </a:lnTo>
                <a:lnTo>
                  <a:pt x="31750" y="177800"/>
                </a:lnTo>
                <a:lnTo>
                  <a:pt x="44450" y="177800"/>
                </a:lnTo>
                <a:lnTo>
                  <a:pt x="44450" y="127000"/>
                </a:lnTo>
                <a:close/>
              </a:path>
              <a:path w="76200" h="462279">
                <a:moveTo>
                  <a:pt x="44450" y="215900"/>
                </a:moveTo>
                <a:lnTo>
                  <a:pt x="31750" y="215900"/>
                </a:lnTo>
                <a:lnTo>
                  <a:pt x="31750" y="266700"/>
                </a:lnTo>
                <a:lnTo>
                  <a:pt x="44450" y="266700"/>
                </a:lnTo>
                <a:lnTo>
                  <a:pt x="44450" y="215900"/>
                </a:lnTo>
                <a:close/>
              </a:path>
              <a:path w="76200" h="462279">
                <a:moveTo>
                  <a:pt x="44450" y="304800"/>
                </a:moveTo>
                <a:lnTo>
                  <a:pt x="31750" y="304800"/>
                </a:lnTo>
                <a:lnTo>
                  <a:pt x="31750" y="355600"/>
                </a:lnTo>
                <a:lnTo>
                  <a:pt x="44450" y="355600"/>
                </a:lnTo>
                <a:lnTo>
                  <a:pt x="44450" y="304800"/>
                </a:lnTo>
                <a:close/>
              </a:path>
              <a:path w="76200" h="462279">
                <a:moveTo>
                  <a:pt x="76200" y="385572"/>
                </a:moveTo>
                <a:lnTo>
                  <a:pt x="0" y="385572"/>
                </a:lnTo>
                <a:lnTo>
                  <a:pt x="38100" y="461772"/>
                </a:lnTo>
                <a:lnTo>
                  <a:pt x="69850" y="398272"/>
                </a:lnTo>
                <a:lnTo>
                  <a:pt x="31750" y="398272"/>
                </a:lnTo>
                <a:lnTo>
                  <a:pt x="31750" y="393700"/>
                </a:lnTo>
                <a:lnTo>
                  <a:pt x="72136" y="393700"/>
                </a:lnTo>
                <a:lnTo>
                  <a:pt x="76200" y="385572"/>
                </a:lnTo>
                <a:close/>
              </a:path>
              <a:path w="76200" h="462279">
                <a:moveTo>
                  <a:pt x="44450" y="393700"/>
                </a:moveTo>
                <a:lnTo>
                  <a:pt x="31750" y="393700"/>
                </a:lnTo>
                <a:lnTo>
                  <a:pt x="31750" y="398272"/>
                </a:lnTo>
                <a:lnTo>
                  <a:pt x="44450" y="398272"/>
                </a:lnTo>
                <a:lnTo>
                  <a:pt x="44450" y="393700"/>
                </a:lnTo>
                <a:close/>
              </a:path>
              <a:path w="76200" h="462279">
                <a:moveTo>
                  <a:pt x="72136" y="393700"/>
                </a:moveTo>
                <a:lnTo>
                  <a:pt x="44450" y="393700"/>
                </a:lnTo>
                <a:lnTo>
                  <a:pt x="44450" y="398272"/>
                </a:lnTo>
                <a:lnTo>
                  <a:pt x="69850" y="398272"/>
                </a:lnTo>
                <a:lnTo>
                  <a:pt x="72136" y="393700"/>
                </a:lnTo>
                <a:close/>
              </a:path>
            </a:pathLst>
          </a:custGeom>
          <a:solidFill>
            <a:srgbClr val="FFFFFF"/>
          </a:solidFill>
        </p:spPr>
        <p:txBody>
          <a:bodyPr wrap="square" lIns="0" tIns="0" rIns="0" bIns="0" rtlCol="0"/>
          <a:lstStyle/>
          <a:p>
            <a:endParaRPr/>
          </a:p>
        </p:txBody>
      </p:sp>
      <p:sp>
        <p:nvSpPr>
          <p:cNvPr id="37" name="object 37"/>
          <p:cNvSpPr txBox="1"/>
          <p:nvPr/>
        </p:nvSpPr>
        <p:spPr>
          <a:xfrm>
            <a:off x="830681" y="4674570"/>
            <a:ext cx="1308735" cy="786765"/>
          </a:xfrm>
          <a:prstGeom prst="rect">
            <a:avLst/>
          </a:prstGeom>
        </p:spPr>
        <p:txBody>
          <a:bodyPr vert="horz" wrap="square" lIns="0" tIns="99060" rIns="0" bIns="0" rtlCol="0">
            <a:spAutoFit/>
          </a:bodyPr>
          <a:lstStyle/>
          <a:p>
            <a:pPr marL="312420">
              <a:lnSpc>
                <a:spcPct val="100000"/>
              </a:lnSpc>
              <a:spcBef>
                <a:spcPts val="780"/>
              </a:spcBef>
            </a:pPr>
            <a:r>
              <a:rPr sz="1600" b="1" spc="-5" dirty="0">
                <a:solidFill>
                  <a:srgbClr val="FFFFFF"/>
                </a:solidFill>
                <a:latin typeface="Arial"/>
                <a:cs typeface="Arial"/>
              </a:rPr>
              <a:t>1992</a:t>
            </a:r>
            <a:endParaRPr sz="1600">
              <a:latin typeface="Arial"/>
              <a:cs typeface="Arial"/>
            </a:endParaRPr>
          </a:p>
          <a:p>
            <a:pPr marL="12700" marR="5080" indent="68580">
              <a:lnSpc>
                <a:spcPct val="100000"/>
              </a:lnSpc>
              <a:spcBef>
                <a:spcPts val="509"/>
              </a:spcBef>
            </a:pPr>
            <a:r>
              <a:rPr sz="1200" spc="-5" dirty="0">
                <a:solidFill>
                  <a:srgbClr val="FFFFFF"/>
                </a:solidFill>
                <a:latin typeface="Arial"/>
                <a:cs typeface="Arial"/>
              </a:rPr>
              <a:t>Regional Service </a:t>
            </a:r>
            <a:r>
              <a:rPr sz="1200" dirty="0">
                <a:solidFill>
                  <a:srgbClr val="FFFFFF"/>
                </a:solidFill>
                <a:latin typeface="Arial"/>
                <a:cs typeface="Arial"/>
              </a:rPr>
              <a:t> </a:t>
            </a:r>
            <a:r>
              <a:rPr sz="1200" spc="-5" dirty="0">
                <a:solidFill>
                  <a:srgbClr val="FFFFFF"/>
                </a:solidFill>
                <a:latin typeface="Arial"/>
                <a:cs typeface="Arial"/>
              </a:rPr>
              <a:t>Company</a:t>
            </a:r>
            <a:r>
              <a:rPr sz="1200" spc="-60" dirty="0">
                <a:solidFill>
                  <a:srgbClr val="FFFFFF"/>
                </a:solidFill>
                <a:latin typeface="Arial"/>
                <a:cs typeface="Arial"/>
              </a:rPr>
              <a:t> </a:t>
            </a:r>
            <a:r>
              <a:rPr sz="1200" spc="-5" dirty="0">
                <a:solidFill>
                  <a:srgbClr val="FFFFFF"/>
                </a:solidFill>
                <a:latin typeface="Arial"/>
                <a:cs typeface="Arial"/>
              </a:rPr>
              <a:t>in</a:t>
            </a:r>
            <a:r>
              <a:rPr sz="1200" spc="-35" dirty="0">
                <a:solidFill>
                  <a:srgbClr val="FFFFFF"/>
                </a:solidFill>
                <a:latin typeface="Arial"/>
                <a:cs typeface="Arial"/>
              </a:rPr>
              <a:t> </a:t>
            </a:r>
            <a:r>
              <a:rPr sz="1200" spc="-5" dirty="0">
                <a:solidFill>
                  <a:srgbClr val="FFFFFF"/>
                </a:solidFill>
                <a:latin typeface="Arial"/>
                <a:cs typeface="Arial"/>
              </a:rPr>
              <a:t>Konya</a:t>
            </a:r>
            <a:endParaRPr sz="1200">
              <a:latin typeface="Arial"/>
              <a:cs typeface="Arial"/>
            </a:endParaRPr>
          </a:p>
        </p:txBody>
      </p:sp>
      <p:sp>
        <p:nvSpPr>
          <p:cNvPr id="38" name="object 38"/>
          <p:cNvSpPr txBox="1"/>
          <p:nvPr/>
        </p:nvSpPr>
        <p:spPr>
          <a:xfrm>
            <a:off x="2453385" y="4705818"/>
            <a:ext cx="1026794" cy="732155"/>
          </a:xfrm>
          <a:prstGeom prst="rect">
            <a:avLst/>
          </a:prstGeom>
        </p:spPr>
        <p:txBody>
          <a:bodyPr vert="horz" wrap="square" lIns="0" tIns="67310" rIns="0" bIns="0" rtlCol="0">
            <a:spAutoFit/>
          </a:bodyPr>
          <a:lstStyle/>
          <a:p>
            <a:pPr marL="15240" algn="ctr">
              <a:lnSpc>
                <a:spcPct val="100000"/>
              </a:lnSpc>
              <a:spcBef>
                <a:spcPts val="530"/>
              </a:spcBef>
            </a:pPr>
            <a:r>
              <a:rPr sz="1600" b="1" spc="-5" dirty="0">
                <a:solidFill>
                  <a:srgbClr val="FFFFFF"/>
                </a:solidFill>
                <a:latin typeface="Arial"/>
                <a:cs typeface="Arial"/>
              </a:rPr>
              <a:t>1993</a:t>
            </a:r>
            <a:endParaRPr sz="1600">
              <a:latin typeface="Arial"/>
              <a:cs typeface="Arial"/>
            </a:endParaRPr>
          </a:p>
          <a:p>
            <a:pPr marL="12700" marR="5080" algn="ctr">
              <a:lnSpc>
                <a:spcPct val="100000"/>
              </a:lnSpc>
              <a:spcBef>
                <a:spcPts val="330"/>
              </a:spcBef>
            </a:pPr>
            <a:r>
              <a:rPr sz="1200" spc="-5" dirty="0">
                <a:solidFill>
                  <a:srgbClr val="FFFFFF"/>
                </a:solidFill>
                <a:latin typeface="Arial"/>
                <a:cs typeface="Arial"/>
              </a:rPr>
              <a:t>First</a:t>
            </a:r>
            <a:r>
              <a:rPr sz="1200" spc="-30" dirty="0">
                <a:solidFill>
                  <a:srgbClr val="FFFFFF"/>
                </a:solidFill>
                <a:latin typeface="Arial"/>
                <a:cs typeface="Arial"/>
              </a:rPr>
              <a:t> </a:t>
            </a:r>
            <a:r>
              <a:rPr sz="1200" spc="-5" dirty="0">
                <a:solidFill>
                  <a:srgbClr val="FFFFFF"/>
                </a:solidFill>
                <a:latin typeface="Arial"/>
                <a:cs typeface="Arial"/>
              </a:rPr>
              <a:t>dispenser </a:t>
            </a:r>
            <a:r>
              <a:rPr sz="1200" spc="-320" dirty="0">
                <a:solidFill>
                  <a:srgbClr val="FFFFFF"/>
                </a:solidFill>
                <a:latin typeface="Arial"/>
                <a:cs typeface="Arial"/>
              </a:rPr>
              <a:t> </a:t>
            </a:r>
            <a:r>
              <a:rPr sz="1200" spc="-5" dirty="0">
                <a:solidFill>
                  <a:srgbClr val="FFFFFF"/>
                </a:solidFill>
                <a:latin typeface="Arial"/>
                <a:cs typeface="Arial"/>
              </a:rPr>
              <a:t>productioning</a:t>
            </a:r>
            <a:endParaRPr sz="1200">
              <a:latin typeface="Arial"/>
              <a:cs typeface="Arial"/>
            </a:endParaRPr>
          </a:p>
        </p:txBody>
      </p:sp>
      <p:sp>
        <p:nvSpPr>
          <p:cNvPr id="39" name="object 39"/>
          <p:cNvSpPr txBox="1"/>
          <p:nvPr/>
        </p:nvSpPr>
        <p:spPr>
          <a:xfrm>
            <a:off x="3742182" y="4705818"/>
            <a:ext cx="1463675" cy="549275"/>
          </a:xfrm>
          <a:prstGeom prst="rect">
            <a:avLst/>
          </a:prstGeom>
        </p:spPr>
        <p:txBody>
          <a:bodyPr vert="horz" wrap="square" lIns="0" tIns="67310" rIns="0" bIns="0" rtlCol="0">
            <a:spAutoFit/>
          </a:bodyPr>
          <a:lstStyle/>
          <a:p>
            <a:pPr marL="5080" algn="ctr">
              <a:lnSpc>
                <a:spcPct val="100000"/>
              </a:lnSpc>
              <a:spcBef>
                <a:spcPts val="530"/>
              </a:spcBef>
            </a:pPr>
            <a:r>
              <a:rPr sz="1600" b="1" spc="-5" dirty="0">
                <a:solidFill>
                  <a:srgbClr val="FFFFFF"/>
                </a:solidFill>
                <a:latin typeface="Arial"/>
                <a:cs typeface="Arial"/>
              </a:rPr>
              <a:t>2000</a:t>
            </a:r>
            <a:endParaRPr sz="1600">
              <a:latin typeface="Arial"/>
              <a:cs typeface="Arial"/>
            </a:endParaRPr>
          </a:p>
          <a:p>
            <a:pPr algn="ctr">
              <a:lnSpc>
                <a:spcPct val="100000"/>
              </a:lnSpc>
              <a:spcBef>
                <a:spcPts val="330"/>
              </a:spcBef>
            </a:pPr>
            <a:r>
              <a:rPr sz="1200" spc="-5" dirty="0">
                <a:solidFill>
                  <a:srgbClr val="FFFFFF"/>
                </a:solidFill>
                <a:latin typeface="Arial"/>
                <a:cs typeface="Arial"/>
              </a:rPr>
              <a:t>New</a:t>
            </a:r>
            <a:r>
              <a:rPr sz="1200" spc="-25" dirty="0">
                <a:solidFill>
                  <a:srgbClr val="FFFFFF"/>
                </a:solidFill>
                <a:latin typeface="Arial"/>
                <a:cs typeface="Arial"/>
              </a:rPr>
              <a:t> </a:t>
            </a:r>
            <a:r>
              <a:rPr sz="1200" dirty="0">
                <a:solidFill>
                  <a:srgbClr val="FFFFFF"/>
                </a:solidFill>
                <a:latin typeface="Arial"/>
                <a:cs typeface="Arial"/>
              </a:rPr>
              <a:t>factory</a:t>
            </a:r>
            <a:r>
              <a:rPr sz="1200" spc="-40" dirty="0">
                <a:solidFill>
                  <a:srgbClr val="FFFFFF"/>
                </a:solidFill>
                <a:latin typeface="Arial"/>
                <a:cs typeface="Arial"/>
              </a:rPr>
              <a:t> </a:t>
            </a:r>
            <a:r>
              <a:rPr sz="1200" spc="-5" dirty="0">
                <a:solidFill>
                  <a:srgbClr val="FFFFFF"/>
                </a:solidFill>
                <a:latin typeface="Arial"/>
                <a:cs typeface="Arial"/>
              </a:rPr>
              <a:t>in</a:t>
            </a:r>
            <a:r>
              <a:rPr sz="1200" spc="-25" dirty="0">
                <a:solidFill>
                  <a:srgbClr val="FFFFFF"/>
                </a:solidFill>
                <a:latin typeface="Arial"/>
                <a:cs typeface="Arial"/>
              </a:rPr>
              <a:t> </a:t>
            </a:r>
            <a:r>
              <a:rPr sz="1200" spc="-5" dirty="0">
                <a:solidFill>
                  <a:srgbClr val="FFFFFF"/>
                </a:solidFill>
                <a:latin typeface="Arial"/>
                <a:cs typeface="Arial"/>
              </a:rPr>
              <a:t>Konya</a:t>
            </a:r>
            <a:endParaRPr sz="1200">
              <a:latin typeface="Arial"/>
              <a:cs typeface="Arial"/>
            </a:endParaRPr>
          </a:p>
        </p:txBody>
      </p:sp>
      <p:sp>
        <p:nvSpPr>
          <p:cNvPr id="40" name="object 40"/>
          <p:cNvSpPr txBox="1"/>
          <p:nvPr/>
        </p:nvSpPr>
        <p:spPr>
          <a:xfrm>
            <a:off x="5533135" y="4685043"/>
            <a:ext cx="986790" cy="805180"/>
          </a:xfrm>
          <a:prstGeom prst="rect">
            <a:avLst/>
          </a:prstGeom>
        </p:spPr>
        <p:txBody>
          <a:bodyPr vert="horz" wrap="square" lIns="0" tIns="88265" rIns="0" bIns="0" rtlCol="0">
            <a:spAutoFit/>
          </a:bodyPr>
          <a:lstStyle/>
          <a:p>
            <a:pPr marL="29845" algn="ctr">
              <a:lnSpc>
                <a:spcPct val="100000"/>
              </a:lnSpc>
              <a:spcBef>
                <a:spcPts val="695"/>
              </a:spcBef>
            </a:pPr>
            <a:r>
              <a:rPr sz="1600" b="1" spc="-5" dirty="0">
                <a:solidFill>
                  <a:srgbClr val="FFFFFF"/>
                </a:solidFill>
                <a:latin typeface="Arial"/>
                <a:cs typeface="Arial"/>
              </a:rPr>
              <a:t>2005</a:t>
            </a:r>
            <a:endParaRPr sz="1600">
              <a:latin typeface="Arial"/>
              <a:cs typeface="Arial"/>
            </a:endParaRPr>
          </a:p>
          <a:p>
            <a:pPr marL="12700" marR="5080" algn="ctr">
              <a:lnSpc>
                <a:spcPct val="120000"/>
              </a:lnSpc>
              <a:spcBef>
                <a:spcPts val="165"/>
              </a:spcBef>
            </a:pPr>
            <a:r>
              <a:rPr sz="1200" dirty="0">
                <a:solidFill>
                  <a:srgbClr val="FFFFFF"/>
                </a:solidFill>
                <a:latin typeface="Arial"/>
                <a:cs typeface="Arial"/>
              </a:rPr>
              <a:t>Head</a:t>
            </a:r>
            <a:r>
              <a:rPr sz="1200" spc="-65" dirty="0">
                <a:solidFill>
                  <a:srgbClr val="FFFFFF"/>
                </a:solidFill>
                <a:latin typeface="Arial"/>
                <a:cs typeface="Arial"/>
              </a:rPr>
              <a:t> </a:t>
            </a:r>
            <a:r>
              <a:rPr sz="1200" dirty="0">
                <a:solidFill>
                  <a:srgbClr val="FFFFFF"/>
                </a:solidFill>
                <a:latin typeface="Arial"/>
                <a:cs typeface="Arial"/>
              </a:rPr>
              <a:t>Office</a:t>
            </a:r>
            <a:r>
              <a:rPr sz="1200" spc="-75" dirty="0">
                <a:solidFill>
                  <a:srgbClr val="FFFFFF"/>
                </a:solidFill>
                <a:latin typeface="Arial"/>
                <a:cs typeface="Arial"/>
              </a:rPr>
              <a:t> </a:t>
            </a:r>
            <a:r>
              <a:rPr sz="1200" spc="-5" dirty="0">
                <a:solidFill>
                  <a:srgbClr val="FFFFFF"/>
                </a:solidFill>
                <a:latin typeface="Arial"/>
                <a:cs typeface="Arial"/>
              </a:rPr>
              <a:t>in </a:t>
            </a:r>
            <a:r>
              <a:rPr sz="1200" spc="-320" dirty="0">
                <a:solidFill>
                  <a:srgbClr val="FFFFFF"/>
                </a:solidFill>
                <a:latin typeface="Arial"/>
                <a:cs typeface="Arial"/>
              </a:rPr>
              <a:t> </a:t>
            </a:r>
            <a:r>
              <a:rPr sz="1200" spc="-5" dirty="0">
                <a:solidFill>
                  <a:srgbClr val="FFFFFF"/>
                </a:solidFill>
                <a:latin typeface="Arial"/>
                <a:cs typeface="Arial"/>
              </a:rPr>
              <a:t>Istanbul</a:t>
            </a:r>
            <a:endParaRPr sz="1200">
              <a:latin typeface="Arial"/>
              <a:cs typeface="Arial"/>
            </a:endParaRPr>
          </a:p>
        </p:txBody>
      </p:sp>
      <p:sp>
        <p:nvSpPr>
          <p:cNvPr id="41" name="object 41"/>
          <p:cNvSpPr txBox="1"/>
          <p:nvPr/>
        </p:nvSpPr>
        <p:spPr>
          <a:xfrm>
            <a:off x="6918452" y="4707339"/>
            <a:ext cx="1536700" cy="1461135"/>
          </a:xfrm>
          <a:prstGeom prst="rect">
            <a:avLst/>
          </a:prstGeom>
        </p:spPr>
        <p:txBody>
          <a:bodyPr vert="horz" wrap="square" lIns="0" tIns="66040" rIns="0" bIns="0" rtlCol="0">
            <a:spAutoFit/>
          </a:bodyPr>
          <a:lstStyle/>
          <a:p>
            <a:pPr algn="ctr">
              <a:lnSpc>
                <a:spcPct val="100000"/>
              </a:lnSpc>
              <a:spcBef>
                <a:spcPts val="520"/>
              </a:spcBef>
            </a:pPr>
            <a:r>
              <a:rPr sz="1600" b="1" spc="-5" dirty="0">
                <a:solidFill>
                  <a:srgbClr val="FFFFFF"/>
                </a:solidFill>
                <a:latin typeface="Arial"/>
                <a:cs typeface="Arial"/>
              </a:rPr>
              <a:t>2010</a:t>
            </a:r>
            <a:endParaRPr sz="1600">
              <a:latin typeface="Arial"/>
              <a:cs typeface="Arial"/>
            </a:endParaRPr>
          </a:p>
          <a:p>
            <a:pPr marL="12700" marR="5080" indent="-1905" algn="ctr">
              <a:lnSpc>
                <a:spcPct val="100000"/>
              </a:lnSpc>
              <a:spcBef>
                <a:spcPts val="320"/>
              </a:spcBef>
            </a:pPr>
            <a:r>
              <a:rPr sz="1200" dirty="0">
                <a:solidFill>
                  <a:srgbClr val="FFFFFF"/>
                </a:solidFill>
                <a:latin typeface="Arial"/>
                <a:cs typeface="Arial"/>
              </a:rPr>
              <a:t>Increasing at </a:t>
            </a:r>
            <a:r>
              <a:rPr sz="1200" spc="5" dirty="0">
                <a:solidFill>
                  <a:srgbClr val="FFFFFF"/>
                </a:solidFill>
                <a:latin typeface="Arial"/>
                <a:cs typeface="Arial"/>
              </a:rPr>
              <a:t> </a:t>
            </a:r>
            <a:r>
              <a:rPr sz="1200" spc="-5" dirty="0">
                <a:solidFill>
                  <a:srgbClr val="FFFFFF"/>
                </a:solidFill>
                <a:latin typeface="Arial"/>
                <a:cs typeface="Arial"/>
              </a:rPr>
              <a:t>production</a:t>
            </a:r>
            <a:r>
              <a:rPr sz="1200" spc="-35" dirty="0">
                <a:solidFill>
                  <a:srgbClr val="FFFFFF"/>
                </a:solidFill>
                <a:latin typeface="Arial"/>
                <a:cs typeface="Arial"/>
              </a:rPr>
              <a:t> </a:t>
            </a:r>
            <a:r>
              <a:rPr sz="1200" spc="-5" dirty="0">
                <a:solidFill>
                  <a:srgbClr val="FFFFFF"/>
                </a:solidFill>
                <a:latin typeface="Arial"/>
                <a:cs typeface="Arial"/>
              </a:rPr>
              <a:t>capacity</a:t>
            </a:r>
            <a:r>
              <a:rPr sz="1200" spc="-40" dirty="0">
                <a:solidFill>
                  <a:srgbClr val="FFFFFF"/>
                </a:solidFill>
                <a:latin typeface="Arial"/>
                <a:cs typeface="Arial"/>
              </a:rPr>
              <a:t> </a:t>
            </a:r>
            <a:r>
              <a:rPr sz="1200" spc="-5" dirty="0">
                <a:solidFill>
                  <a:srgbClr val="FFFFFF"/>
                </a:solidFill>
                <a:latin typeface="Arial"/>
                <a:cs typeface="Arial"/>
              </a:rPr>
              <a:t>by</a:t>
            </a:r>
            <a:endParaRPr sz="1200">
              <a:latin typeface="Arial"/>
              <a:cs typeface="Arial"/>
            </a:endParaRPr>
          </a:p>
          <a:p>
            <a:pPr algn="ctr">
              <a:lnSpc>
                <a:spcPct val="100000"/>
              </a:lnSpc>
            </a:pPr>
            <a:r>
              <a:rPr sz="1200" spc="-5" dirty="0">
                <a:solidFill>
                  <a:srgbClr val="FFFFFF"/>
                </a:solidFill>
                <a:latin typeface="Arial"/>
                <a:cs typeface="Arial"/>
              </a:rPr>
              <a:t>%40;</a:t>
            </a:r>
            <a:endParaRPr sz="1200">
              <a:latin typeface="Arial"/>
              <a:cs typeface="Arial"/>
            </a:endParaRPr>
          </a:p>
          <a:p>
            <a:pPr marL="34925" marR="27940" indent="-3175" algn="ctr">
              <a:lnSpc>
                <a:spcPct val="100000"/>
              </a:lnSpc>
            </a:pPr>
            <a:r>
              <a:rPr sz="1200" dirty="0">
                <a:solidFill>
                  <a:srgbClr val="FFFFFF"/>
                </a:solidFill>
                <a:latin typeface="Arial"/>
                <a:cs typeface="Arial"/>
              </a:rPr>
              <a:t>Increasing</a:t>
            </a:r>
            <a:r>
              <a:rPr sz="1200" spc="-65" dirty="0">
                <a:solidFill>
                  <a:srgbClr val="FFFFFF"/>
                </a:solidFill>
                <a:latin typeface="Arial"/>
                <a:cs typeface="Arial"/>
              </a:rPr>
              <a:t> </a:t>
            </a:r>
            <a:r>
              <a:rPr sz="1200" dirty="0">
                <a:solidFill>
                  <a:srgbClr val="FFFFFF"/>
                </a:solidFill>
                <a:latin typeface="Arial"/>
                <a:cs typeface="Arial"/>
              </a:rPr>
              <a:t>at</a:t>
            </a:r>
            <a:r>
              <a:rPr sz="1200" spc="-15" dirty="0">
                <a:solidFill>
                  <a:srgbClr val="FFFFFF"/>
                </a:solidFill>
                <a:latin typeface="Arial"/>
                <a:cs typeface="Arial"/>
              </a:rPr>
              <a:t> </a:t>
            </a:r>
            <a:r>
              <a:rPr sz="1200" spc="-5" dirty="0">
                <a:solidFill>
                  <a:srgbClr val="FFFFFF"/>
                </a:solidFill>
                <a:latin typeface="Arial"/>
                <a:cs typeface="Arial"/>
              </a:rPr>
              <a:t>share</a:t>
            </a:r>
            <a:r>
              <a:rPr sz="1200" spc="-40" dirty="0">
                <a:solidFill>
                  <a:srgbClr val="FFFFFF"/>
                </a:solidFill>
                <a:latin typeface="Arial"/>
                <a:cs typeface="Arial"/>
              </a:rPr>
              <a:t> </a:t>
            </a:r>
            <a:r>
              <a:rPr sz="1200" dirty="0">
                <a:solidFill>
                  <a:srgbClr val="FFFFFF"/>
                </a:solidFill>
                <a:latin typeface="Arial"/>
                <a:cs typeface="Arial"/>
              </a:rPr>
              <a:t>of </a:t>
            </a:r>
            <a:r>
              <a:rPr sz="1200" spc="-320" dirty="0">
                <a:solidFill>
                  <a:srgbClr val="FFFFFF"/>
                </a:solidFill>
                <a:latin typeface="Arial"/>
                <a:cs typeface="Arial"/>
              </a:rPr>
              <a:t> </a:t>
            </a:r>
            <a:r>
              <a:rPr sz="1200" spc="-5" dirty="0">
                <a:solidFill>
                  <a:srgbClr val="FFFFFF"/>
                </a:solidFill>
                <a:latin typeface="Arial"/>
                <a:cs typeface="Arial"/>
              </a:rPr>
              <a:t>automation</a:t>
            </a:r>
            <a:r>
              <a:rPr sz="1200" spc="-50" dirty="0">
                <a:solidFill>
                  <a:srgbClr val="FFFFFF"/>
                </a:solidFill>
                <a:latin typeface="Arial"/>
                <a:cs typeface="Arial"/>
              </a:rPr>
              <a:t> </a:t>
            </a:r>
            <a:r>
              <a:rPr sz="1200" dirty="0">
                <a:solidFill>
                  <a:srgbClr val="FFFFFF"/>
                </a:solidFill>
                <a:latin typeface="Arial"/>
                <a:cs typeface="Arial"/>
              </a:rPr>
              <a:t>market</a:t>
            </a:r>
            <a:r>
              <a:rPr sz="1200" spc="-35" dirty="0">
                <a:solidFill>
                  <a:srgbClr val="FFFFFF"/>
                </a:solidFill>
                <a:latin typeface="Arial"/>
                <a:cs typeface="Arial"/>
              </a:rPr>
              <a:t> </a:t>
            </a:r>
            <a:r>
              <a:rPr sz="1200" spc="-5" dirty="0">
                <a:solidFill>
                  <a:srgbClr val="FFFFFF"/>
                </a:solidFill>
                <a:latin typeface="Arial"/>
                <a:cs typeface="Arial"/>
              </a:rPr>
              <a:t>by</a:t>
            </a:r>
            <a:endParaRPr sz="1200">
              <a:latin typeface="Arial"/>
              <a:cs typeface="Arial"/>
            </a:endParaRPr>
          </a:p>
          <a:p>
            <a:pPr algn="ctr">
              <a:lnSpc>
                <a:spcPct val="100000"/>
              </a:lnSpc>
            </a:pPr>
            <a:r>
              <a:rPr sz="1200" spc="-5" dirty="0">
                <a:solidFill>
                  <a:srgbClr val="FFFFFF"/>
                </a:solidFill>
                <a:latin typeface="Arial"/>
                <a:cs typeface="Arial"/>
              </a:rPr>
              <a:t>%25</a:t>
            </a:r>
            <a:endParaRPr sz="1200">
              <a:latin typeface="Arial"/>
              <a:cs typeface="Arial"/>
            </a:endParaRPr>
          </a:p>
        </p:txBody>
      </p:sp>
      <p:grpSp>
        <p:nvGrpSpPr>
          <p:cNvPr id="42" name="object 42"/>
          <p:cNvGrpSpPr/>
          <p:nvPr/>
        </p:nvGrpSpPr>
        <p:grpSpPr>
          <a:xfrm>
            <a:off x="4334245" y="3557952"/>
            <a:ext cx="257175" cy="989965"/>
            <a:chOff x="4334245" y="3557952"/>
            <a:chExt cx="257175" cy="989965"/>
          </a:xfrm>
        </p:grpSpPr>
        <p:sp>
          <p:nvSpPr>
            <p:cNvPr id="43" name="object 43"/>
            <p:cNvSpPr/>
            <p:nvPr/>
          </p:nvSpPr>
          <p:spPr>
            <a:xfrm>
              <a:off x="4334243" y="3557955"/>
              <a:ext cx="257175" cy="659765"/>
            </a:xfrm>
            <a:custGeom>
              <a:avLst/>
              <a:gdLst/>
              <a:ahLst/>
              <a:cxnLst/>
              <a:rect l="l" t="t" r="r" b="b"/>
              <a:pathLst>
                <a:path w="257175" h="659764">
                  <a:moveTo>
                    <a:pt x="256933" y="91998"/>
                  </a:moveTo>
                  <a:lnTo>
                    <a:pt x="239788" y="40716"/>
                  </a:lnTo>
                  <a:lnTo>
                    <a:pt x="239788" y="139649"/>
                  </a:lnTo>
                  <a:lnTo>
                    <a:pt x="236308" y="130898"/>
                  </a:lnTo>
                  <a:lnTo>
                    <a:pt x="231571" y="113423"/>
                  </a:lnTo>
                  <a:lnTo>
                    <a:pt x="228104" y="104724"/>
                  </a:lnTo>
                  <a:lnTo>
                    <a:pt x="227101" y="95161"/>
                  </a:lnTo>
                  <a:lnTo>
                    <a:pt x="224459" y="85077"/>
                  </a:lnTo>
                  <a:lnTo>
                    <a:pt x="220764" y="76085"/>
                  </a:lnTo>
                  <a:lnTo>
                    <a:pt x="216547" y="69799"/>
                  </a:lnTo>
                  <a:lnTo>
                    <a:pt x="212064" y="61061"/>
                  </a:lnTo>
                  <a:lnTo>
                    <a:pt x="207060" y="52349"/>
                  </a:lnTo>
                  <a:lnTo>
                    <a:pt x="200990" y="43624"/>
                  </a:lnTo>
                  <a:lnTo>
                    <a:pt x="193306" y="34874"/>
                  </a:lnTo>
                  <a:lnTo>
                    <a:pt x="171881" y="24231"/>
                  </a:lnTo>
                  <a:lnTo>
                    <a:pt x="158381" y="17475"/>
                  </a:lnTo>
                  <a:lnTo>
                    <a:pt x="199021" y="34874"/>
                  </a:lnTo>
                  <a:lnTo>
                    <a:pt x="226542" y="72796"/>
                  </a:lnTo>
                  <a:lnTo>
                    <a:pt x="233946" y="104724"/>
                  </a:lnTo>
                  <a:lnTo>
                    <a:pt x="237312" y="113423"/>
                  </a:lnTo>
                  <a:lnTo>
                    <a:pt x="239052" y="122148"/>
                  </a:lnTo>
                  <a:lnTo>
                    <a:pt x="239687" y="130898"/>
                  </a:lnTo>
                  <a:lnTo>
                    <a:pt x="239788" y="139649"/>
                  </a:lnTo>
                  <a:lnTo>
                    <a:pt x="239788" y="40716"/>
                  </a:lnTo>
                  <a:lnTo>
                    <a:pt x="202971" y="11252"/>
                  </a:lnTo>
                  <a:lnTo>
                    <a:pt x="170065" y="5791"/>
                  </a:lnTo>
                  <a:lnTo>
                    <a:pt x="157226" y="3441"/>
                  </a:lnTo>
                  <a:lnTo>
                    <a:pt x="132956" y="0"/>
                  </a:lnTo>
                  <a:lnTo>
                    <a:pt x="105422" y="927"/>
                  </a:lnTo>
                  <a:lnTo>
                    <a:pt x="82816" y="11633"/>
                  </a:lnTo>
                  <a:lnTo>
                    <a:pt x="75222" y="21564"/>
                  </a:lnTo>
                  <a:lnTo>
                    <a:pt x="69773" y="34201"/>
                  </a:lnTo>
                  <a:lnTo>
                    <a:pt x="66509" y="50088"/>
                  </a:lnTo>
                  <a:lnTo>
                    <a:pt x="65417" y="69799"/>
                  </a:lnTo>
                  <a:lnTo>
                    <a:pt x="60617" y="119329"/>
                  </a:lnTo>
                  <a:lnTo>
                    <a:pt x="53594" y="178320"/>
                  </a:lnTo>
                  <a:lnTo>
                    <a:pt x="44907" y="238137"/>
                  </a:lnTo>
                  <a:lnTo>
                    <a:pt x="35115" y="290144"/>
                  </a:lnTo>
                  <a:lnTo>
                    <a:pt x="24777" y="325704"/>
                  </a:lnTo>
                  <a:lnTo>
                    <a:pt x="17030" y="352704"/>
                  </a:lnTo>
                  <a:lnTo>
                    <a:pt x="10960" y="380225"/>
                  </a:lnTo>
                  <a:lnTo>
                    <a:pt x="1651" y="429679"/>
                  </a:lnTo>
                  <a:lnTo>
                    <a:pt x="1282" y="430479"/>
                  </a:lnTo>
                  <a:lnTo>
                    <a:pt x="1282" y="459308"/>
                  </a:lnTo>
                  <a:lnTo>
                    <a:pt x="0" y="482765"/>
                  </a:lnTo>
                  <a:lnTo>
                    <a:pt x="4178" y="508393"/>
                  </a:lnTo>
                  <a:lnTo>
                    <a:pt x="24523" y="557479"/>
                  </a:lnTo>
                  <a:lnTo>
                    <a:pt x="49911" y="600938"/>
                  </a:lnTo>
                  <a:lnTo>
                    <a:pt x="82003" y="633285"/>
                  </a:lnTo>
                  <a:lnTo>
                    <a:pt x="117703" y="653148"/>
                  </a:lnTo>
                  <a:lnTo>
                    <a:pt x="153962" y="659168"/>
                  </a:lnTo>
                  <a:lnTo>
                    <a:pt x="187718" y="649935"/>
                  </a:lnTo>
                  <a:lnTo>
                    <a:pt x="218389" y="620979"/>
                  </a:lnTo>
                  <a:lnTo>
                    <a:pt x="220065" y="619404"/>
                  </a:lnTo>
                  <a:lnTo>
                    <a:pt x="237159" y="574814"/>
                  </a:lnTo>
                  <a:lnTo>
                    <a:pt x="236804" y="521563"/>
                  </a:lnTo>
                  <a:lnTo>
                    <a:pt x="216801" y="465023"/>
                  </a:lnTo>
                  <a:lnTo>
                    <a:pt x="193433" y="429945"/>
                  </a:lnTo>
                  <a:lnTo>
                    <a:pt x="193433" y="620979"/>
                  </a:lnTo>
                  <a:lnTo>
                    <a:pt x="190347" y="592213"/>
                  </a:lnTo>
                  <a:lnTo>
                    <a:pt x="173088" y="525005"/>
                  </a:lnTo>
                  <a:lnTo>
                    <a:pt x="129616" y="448030"/>
                  </a:lnTo>
                  <a:lnTo>
                    <a:pt x="47891" y="389966"/>
                  </a:lnTo>
                  <a:lnTo>
                    <a:pt x="76377" y="393585"/>
                  </a:lnTo>
                  <a:lnTo>
                    <a:pt x="135991" y="418846"/>
                  </a:lnTo>
                  <a:lnTo>
                    <a:pt x="187934" y="487426"/>
                  </a:lnTo>
                  <a:lnTo>
                    <a:pt x="193433" y="620979"/>
                  </a:lnTo>
                  <a:lnTo>
                    <a:pt x="193433" y="429945"/>
                  </a:lnTo>
                  <a:lnTo>
                    <a:pt x="183934" y="415683"/>
                  </a:lnTo>
                  <a:lnTo>
                    <a:pt x="151714" y="389966"/>
                  </a:lnTo>
                  <a:lnTo>
                    <a:pt x="141782" y="382054"/>
                  </a:lnTo>
                  <a:lnTo>
                    <a:pt x="96367" y="366826"/>
                  </a:lnTo>
                  <a:lnTo>
                    <a:pt x="53733" y="372694"/>
                  </a:lnTo>
                  <a:lnTo>
                    <a:pt x="47891" y="378409"/>
                  </a:lnTo>
                  <a:lnTo>
                    <a:pt x="42049" y="378409"/>
                  </a:lnTo>
                  <a:lnTo>
                    <a:pt x="36207" y="384251"/>
                  </a:lnTo>
                  <a:lnTo>
                    <a:pt x="32385" y="386600"/>
                  </a:lnTo>
                  <a:lnTo>
                    <a:pt x="23114" y="394373"/>
                  </a:lnTo>
                  <a:lnTo>
                    <a:pt x="11798" y="408457"/>
                  </a:lnTo>
                  <a:lnTo>
                    <a:pt x="23266" y="394017"/>
                  </a:lnTo>
                  <a:lnTo>
                    <a:pt x="32512" y="386232"/>
                  </a:lnTo>
                  <a:lnTo>
                    <a:pt x="36334" y="383870"/>
                  </a:lnTo>
                  <a:lnTo>
                    <a:pt x="39890" y="375043"/>
                  </a:lnTo>
                  <a:lnTo>
                    <a:pt x="42900" y="365683"/>
                  </a:lnTo>
                  <a:lnTo>
                    <a:pt x="47002" y="355231"/>
                  </a:lnTo>
                  <a:lnTo>
                    <a:pt x="53860" y="343103"/>
                  </a:lnTo>
                  <a:lnTo>
                    <a:pt x="57251" y="330136"/>
                  </a:lnTo>
                  <a:lnTo>
                    <a:pt x="59588" y="317677"/>
                  </a:lnTo>
                  <a:lnTo>
                    <a:pt x="61950" y="306324"/>
                  </a:lnTo>
                  <a:lnTo>
                    <a:pt x="65417" y="296621"/>
                  </a:lnTo>
                  <a:lnTo>
                    <a:pt x="68884" y="280085"/>
                  </a:lnTo>
                  <a:lnTo>
                    <a:pt x="73621" y="249161"/>
                  </a:lnTo>
                  <a:lnTo>
                    <a:pt x="77101" y="232613"/>
                  </a:lnTo>
                  <a:lnTo>
                    <a:pt x="77990" y="218567"/>
                  </a:lnTo>
                  <a:lnTo>
                    <a:pt x="79959" y="202857"/>
                  </a:lnTo>
                  <a:lnTo>
                    <a:pt x="81915" y="186029"/>
                  </a:lnTo>
                  <a:lnTo>
                    <a:pt x="82816" y="168605"/>
                  </a:lnTo>
                  <a:lnTo>
                    <a:pt x="86182" y="155473"/>
                  </a:lnTo>
                  <a:lnTo>
                    <a:pt x="87922" y="141782"/>
                  </a:lnTo>
                  <a:lnTo>
                    <a:pt x="88557" y="127000"/>
                  </a:lnTo>
                  <a:lnTo>
                    <a:pt x="88658" y="110566"/>
                  </a:lnTo>
                  <a:lnTo>
                    <a:pt x="89560" y="105194"/>
                  </a:lnTo>
                  <a:lnTo>
                    <a:pt x="91579" y="98171"/>
                  </a:lnTo>
                  <a:lnTo>
                    <a:pt x="93586" y="90093"/>
                  </a:lnTo>
                  <a:lnTo>
                    <a:pt x="94500" y="81483"/>
                  </a:lnTo>
                  <a:lnTo>
                    <a:pt x="93929" y="69799"/>
                  </a:lnTo>
                  <a:lnTo>
                    <a:pt x="93814" y="63957"/>
                  </a:lnTo>
                  <a:lnTo>
                    <a:pt x="93751" y="55283"/>
                  </a:lnTo>
                  <a:lnTo>
                    <a:pt x="96901" y="42214"/>
                  </a:lnTo>
                  <a:lnTo>
                    <a:pt x="106057" y="29159"/>
                  </a:lnTo>
                  <a:lnTo>
                    <a:pt x="114058" y="24231"/>
                  </a:lnTo>
                  <a:lnTo>
                    <a:pt x="126441" y="24777"/>
                  </a:lnTo>
                  <a:lnTo>
                    <a:pt x="138811" y="27520"/>
                  </a:lnTo>
                  <a:lnTo>
                    <a:pt x="146824" y="29159"/>
                  </a:lnTo>
                  <a:lnTo>
                    <a:pt x="148247" y="69088"/>
                  </a:lnTo>
                  <a:lnTo>
                    <a:pt x="175780" y="104724"/>
                  </a:lnTo>
                  <a:lnTo>
                    <a:pt x="184950" y="111620"/>
                  </a:lnTo>
                  <a:lnTo>
                    <a:pt x="205587" y="129413"/>
                  </a:lnTo>
                  <a:lnTo>
                    <a:pt x="227317" y="153758"/>
                  </a:lnTo>
                  <a:lnTo>
                    <a:pt x="239788" y="180289"/>
                  </a:lnTo>
                  <a:lnTo>
                    <a:pt x="245503" y="168313"/>
                  </a:lnTo>
                  <a:lnTo>
                    <a:pt x="254127" y="139649"/>
                  </a:lnTo>
                  <a:lnTo>
                    <a:pt x="255028" y="136702"/>
                  </a:lnTo>
                  <a:lnTo>
                    <a:pt x="256933" y="91998"/>
                  </a:lnTo>
                  <a:close/>
                </a:path>
              </a:pathLst>
            </a:custGeom>
            <a:solidFill>
              <a:srgbClr val="4097D3"/>
            </a:solidFill>
          </p:spPr>
          <p:txBody>
            <a:bodyPr wrap="square" lIns="0" tIns="0" rIns="0" bIns="0" rtlCol="0"/>
            <a:lstStyle/>
            <a:p>
              <a:endParaRPr/>
            </a:p>
          </p:txBody>
        </p:sp>
        <p:sp>
          <p:nvSpPr>
            <p:cNvPr id="44" name="object 44"/>
            <p:cNvSpPr/>
            <p:nvPr/>
          </p:nvSpPr>
          <p:spPr>
            <a:xfrm>
              <a:off x="4439411" y="4085843"/>
              <a:ext cx="76200" cy="462280"/>
            </a:xfrm>
            <a:custGeom>
              <a:avLst/>
              <a:gdLst/>
              <a:ahLst/>
              <a:cxnLst/>
              <a:rect l="l" t="t" r="r" b="b"/>
              <a:pathLst>
                <a:path w="76200" h="462279">
                  <a:moveTo>
                    <a:pt x="31750" y="74921"/>
                  </a:moveTo>
                  <a:lnTo>
                    <a:pt x="31750" y="88899"/>
                  </a:lnTo>
                  <a:lnTo>
                    <a:pt x="44450" y="88899"/>
                  </a:lnTo>
                  <a:lnTo>
                    <a:pt x="44450" y="76199"/>
                  </a:lnTo>
                  <a:lnTo>
                    <a:pt x="38100" y="76199"/>
                  </a:lnTo>
                  <a:lnTo>
                    <a:pt x="31750" y="74921"/>
                  </a:lnTo>
                  <a:close/>
                </a:path>
                <a:path w="76200" h="462279">
                  <a:moveTo>
                    <a:pt x="44450" y="38099"/>
                  </a:moveTo>
                  <a:lnTo>
                    <a:pt x="31750" y="38099"/>
                  </a:lnTo>
                  <a:lnTo>
                    <a:pt x="31750" y="74921"/>
                  </a:lnTo>
                  <a:lnTo>
                    <a:pt x="38100" y="76199"/>
                  </a:lnTo>
                  <a:lnTo>
                    <a:pt x="44450" y="74921"/>
                  </a:lnTo>
                  <a:lnTo>
                    <a:pt x="44450" y="38099"/>
                  </a:lnTo>
                  <a:close/>
                </a:path>
                <a:path w="76200" h="462279">
                  <a:moveTo>
                    <a:pt x="44450" y="74921"/>
                  </a:moveTo>
                  <a:lnTo>
                    <a:pt x="38100" y="76199"/>
                  </a:lnTo>
                  <a:lnTo>
                    <a:pt x="44450" y="76199"/>
                  </a:lnTo>
                  <a:lnTo>
                    <a:pt x="44450" y="74921"/>
                  </a:lnTo>
                  <a:close/>
                </a:path>
                <a:path w="76200" h="462279">
                  <a:moveTo>
                    <a:pt x="38100" y="0"/>
                  </a:moveTo>
                  <a:lnTo>
                    <a:pt x="23252" y="2988"/>
                  </a:lnTo>
                  <a:lnTo>
                    <a:pt x="11144" y="11144"/>
                  </a:lnTo>
                  <a:lnTo>
                    <a:pt x="2988" y="23252"/>
                  </a:lnTo>
                  <a:lnTo>
                    <a:pt x="0" y="38099"/>
                  </a:lnTo>
                  <a:lnTo>
                    <a:pt x="2988" y="52947"/>
                  </a:lnTo>
                  <a:lnTo>
                    <a:pt x="11144" y="65055"/>
                  </a:lnTo>
                  <a:lnTo>
                    <a:pt x="23252" y="73211"/>
                  </a:lnTo>
                  <a:lnTo>
                    <a:pt x="31750" y="74921"/>
                  </a:lnTo>
                  <a:lnTo>
                    <a:pt x="31750" y="38099"/>
                  </a:lnTo>
                  <a:lnTo>
                    <a:pt x="76200" y="38099"/>
                  </a:lnTo>
                  <a:lnTo>
                    <a:pt x="73211" y="23252"/>
                  </a:lnTo>
                  <a:lnTo>
                    <a:pt x="65055" y="11144"/>
                  </a:lnTo>
                  <a:lnTo>
                    <a:pt x="52947" y="2988"/>
                  </a:lnTo>
                  <a:lnTo>
                    <a:pt x="38100" y="0"/>
                  </a:lnTo>
                  <a:close/>
                </a:path>
                <a:path w="76200" h="462279">
                  <a:moveTo>
                    <a:pt x="76200" y="38099"/>
                  </a:moveTo>
                  <a:lnTo>
                    <a:pt x="44450" y="38099"/>
                  </a:lnTo>
                  <a:lnTo>
                    <a:pt x="44450" y="74921"/>
                  </a:lnTo>
                  <a:lnTo>
                    <a:pt x="52947" y="73211"/>
                  </a:lnTo>
                  <a:lnTo>
                    <a:pt x="65055" y="65055"/>
                  </a:lnTo>
                  <a:lnTo>
                    <a:pt x="73211" y="52947"/>
                  </a:lnTo>
                  <a:lnTo>
                    <a:pt x="76200" y="38099"/>
                  </a:lnTo>
                  <a:close/>
                </a:path>
                <a:path w="76200" h="462279">
                  <a:moveTo>
                    <a:pt x="44450" y="126999"/>
                  </a:moveTo>
                  <a:lnTo>
                    <a:pt x="31750" y="126999"/>
                  </a:lnTo>
                  <a:lnTo>
                    <a:pt x="31750" y="177799"/>
                  </a:lnTo>
                  <a:lnTo>
                    <a:pt x="44450" y="177799"/>
                  </a:lnTo>
                  <a:lnTo>
                    <a:pt x="44450" y="126999"/>
                  </a:lnTo>
                  <a:close/>
                </a:path>
                <a:path w="76200" h="462279">
                  <a:moveTo>
                    <a:pt x="44450" y="215899"/>
                  </a:moveTo>
                  <a:lnTo>
                    <a:pt x="31750" y="215899"/>
                  </a:lnTo>
                  <a:lnTo>
                    <a:pt x="31750" y="266699"/>
                  </a:lnTo>
                  <a:lnTo>
                    <a:pt x="44450" y="266699"/>
                  </a:lnTo>
                  <a:lnTo>
                    <a:pt x="44450" y="215899"/>
                  </a:lnTo>
                  <a:close/>
                </a:path>
                <a:path w="76200" h="462279">
                  <a:moveTo>
                    <a:pt x="44450" y="304799"/>
                  </a:moveTo>
                  <a:lnTo>
                    <a:pt x="31750" y="304799"/>
                  </a:lnTo>
                  <a:lnTo>
                    <a:pt x="31750" y="355599"/>
                  </a:lnTo>
                  <a:lnTo>
                    <a:pt x="44450" y="355599"/>
                  </a:lnTo>
                  <a:lnTo>
                    <a:pt x="44450" y="304799"/>
                  </a:lnTo>
                  <a:close/>
                </a:path>
                <a:path w="76200" h="462279">
                  <a:moveTo>
                    <a:pt x="76200" y="385571"/>
                  </a:moveTo>
                  <a:lnTo>
                    <a:pt x="0" y="385571"/>
                  </a:lnTo>
                  <a:lnTo>
                    <a:pt x="38100" y="461771"/>
                  </a:lnTo>
                  <a:lnTo>
                    <a:pt x="69850" y="398271"/>
                  </a:lnTo>
                  <a:lnTo>
                    <a:pt x="31750" y="398271"/>
                  </a:lnTo>
                  <a:lnTo>
                    <a:pt x="31750" y="393699"/>
                  </a:lnTo>
                  <a:lnTo>
                    <a:pt x="72136" y="393699"/>
                  </a:lnTo>
                  <a:lnTo>
                    <a:pt x="76200" y="385571"/>
                  </a:lnTo>
                  <a:close/>
                </a:path>
                <a:path w="76200" h="462279">
                  <a:moveTo>
                    <a:pt x="44450" y="393699"/>
                  </a:moveTo>
                  <a:lnTo>
                    <a:pt x="31750" y="393699"/>
                  </a:lnTo>
                  <a:lnTo>
                    <a:pt x="31750" y="398271"/>
                  </a:lnTo>
                  <a:lnTo>
                    <a:pt x="44450" y="398271"/>
                  </a:lnTo>
                  <a:lnTo>
                    <a:pt x="44450" y="393699"/>
                  </a:lnTo>
                  <a:close/>
                </a:path>
                <a:path w="76200" h="462279">
                  <a:moveTo>
                    <a:pt x="72136" y="393699"/>
                  </a:moveTo>
                  <a:lnTo>
                    <a:pt x="44450" y="393699"/>
                  </a:lnTo>
                  <a:lnTo>
                    <a:pt x="44450" y="398271"/>
                  </a:lnTo>
                  <a:lnTo>
                    <a:pt x="69850" y="398271"/>
                  </a:lnTo>
                  <a:lnTo>
                    <a:pt x="72136" y="393699"/>
                  </a:lnTo>
                  <a:close/>
                </a:path>
              </a:pathLst>
            </a:custGeom>
            <a:solidFill>
              <a:srgbClr val="FFFFFF"/>
            </a:solidFill>
          </p:spPr>
          <p:txBody>
            <a:bodyPr wrap="square" lIns="0" tIns="0" rIns="0" bIns="0" rtlCol="0"/>
            <a:lstStyle/>
            <a:p>
              <a:endParaRPr/>
            </a:p>
          </p:txBody>
        </p:sp>
      </p:grpSp>
      <p:grpSp>
        <p:nvGrpSpPr>
          <p:cNvPr id="45" name="object 45"/>
          <p:cNvGrpSpPr/>
          <p:nvPr/>
        </p:nvGrpSpPr>
        <p:grpSpPr>
          <a:xfrm>
            <a:off x="7074407" y="2663951"/>
            <a:ext cx="1295400" cy="1884045"/>
            <a:chOff x="7074407" y="2663951"/>
            <a:chExt cx="1295400" cy="1884045"/>
          </a:xfrm>
        </p:grpSpPr>
        <p:sp>
          <p:nvSpPr>
            <p:cNvPr id="46" name="object 46"/>
            <p:cNvSpPr/>
            <p:nvPr/>
          </p:nvSpPr>
          <p:spPr>
            <a:xfrm>
              <a:off x="7074407" y="2663951"/>
              <a:ext cx="1295400" cy="1458595"/>
            </a:xfrm>
            <a:custGeom>
              <a:avLst/>
              <a:gdLst/>
              <a:ahLst/>
              <a:cxnLst/>
              <a:rect l="l" t="t" r="r" b="b"/>
              <a:pathLst>
                <a:path w="1295400" h="1458595">
                  <a:moveTo>
                    <a:pt x="0" y="0"/>
                  </a:moveTo>
                  <a:lnTo>
                    <a:pt x="20510" y="154447"/>
                  </a:lnTo>
                  <a:lnTo>
                    <a:pt x="98171" y="472630"/>
                  </a:lnTo>
                  <a:lnTo>
                    <a:pt x="257175" y="736806"/>
                  </a:lnTo>
                  <a:lnTo>
                    <a:pt x="521716" y="729234"/>
                  </a:lnTo>
                  <a:lnTo>
                    <a:pt x="539242" y="778256"/>
                  </a:lnTo>
                  <a:lnTo>
                    <a:pt x="552186" y="846828"/>
                  </a:lnTo>
                  <a:lnTo>
                    <a:pt x="558130" y="892886"/>
                  </a:lnTo>
                  <a:lnTo>
                    <a:pt x="563451" y="945261"/>
                  </a:lnTo>
                  <a:lnTo>
                    <a:pt x="567944" y="1002802"/>
                  </a:lnTo>
                  <a:lnTo>
                    <a:pt x="571406" y="1064363"/>
                  </a:lnTo>
                  <a:lnTo>
                    <a:pt x="573633" y="1128792"/>
                  </a:lnTo>
                  <a:lnTo>
                    <a:pt x="574421" y="1194943"/>
                  </a:lnTo>
                  <a:lnTo>
                    <a:pt x="551889" y="1178312"/>
                  </a:lnTo>
                  <a:lnTo>
                    <a:pt x="520495" y="1157146"/>
                  </a:lnTo>
                  <a:lnTo>
                    <a:pt x="481817" y="1133245"/>
                  </a:lnTo>
                  <a:lnTo>
                    <a:pt x="437435" y="1108408"/>
                  </a:lnTo>
                  <a:lnTo>
                    <a:pt x="388927" y="1084434"/>
                  </a:lnTo>
                  <a:lnTo>
                    <a:pt x="337873" y="1063122"/>
                  </a:lnTo>
                  <a:lnTo>
                    <a:pt x="285851" y="1046273"/>
                  </a:lnTo>
                  <a:lnTo>
                    <a:pt x="234442" y="1035685"/>
                  </a:lnTo>
                  <a:lnTo>
                    <a:pt x="254226" y="1031845"/>
                  </a:lnTo>
                  <a:lnTo>
                    <a:pt x="309181" y="1032589"/>
                  </a:lnTo>
                  <a:lnTo>
                    <a:pt x="392711" y="1056312"/>
                  </a:lnTo>
                  <a:lnTo>
                    <a:pt x="498221" y="1121410"/>
                  </a:lnTo>
                  <a:lnTo>
                    <a:pt x="495935" y="1080722"/>
                  </a:lnTo>
                  <a:lnTo>
                    <a:pt x="457930" y="1002696"/>
                  </a:lnTo>
                  <a:lnTo>
                    <a:pt x="337486" y="953389"/>
                  </a:lnTo>
                  <a:lnTo>
                    <a:pt x="87884" y="998855"/>
                  </a:lnTo>
                  <a:lnTo>
                    <a:pt x="130018" y="1053713"/>
                  </a:lnTo>
                  <a:lnTo>
                    <a:pt x="231505" y="1157398"/>
                  </a:lnTo>
                  <a:lnTo>
                    <a:pt x="354970" y="1218578"/>
                  </a:lnTo>
                  <a:lnTo>
                    <a:pt x="463042" y="1145921"/>
                  </a:lnTo>
                  <a:lnTo>
                    <a:pt x="574421" y="1243965"/>
                  </a:lnTo>
                  <a:lnTo>
                    <a:pt x="574329" y="1295398"/>
                  </a:lnTo>
                  <a:lnTo>
                    <a:pt x="573690" y="1347390"/>
                  </a:lnTo>
                  <a:lnTo>
                    <a:pt x="571956" y="1398216"/>
                  </a:lnTo>
                  <a:lnTo>
                    <a:pt x="568578" y="1446149"/>
                  </a:lnTo>
                  <a:lnTo>
                    <a:pt x="577361" y="1447216"/>
                  </a:lnTo>
                  <a:lnTo>
                    <a:pt x="586168" y="1450022"/>
                  </a:lnTo>
                  <a:lnTo>
                    <a:pt x="594975" y="1453971"/>
                  </a:lnTo>
                  <a:lnTo>
                    <a:pt x="603758" y="1458468"/>
                  </a:lnTo>
                  <a:lnTo>
                    <a:pt x="617013" y="1451250"/>
                  </a:lnTo>
                  <a:lnTo>
                    <a:pt x="630840" y="1446926"/>
                  </a:lnTo>
                  <a:lnTo>
                    <a:pt x="662305" y="1440053"/>
                  </a:lnTo>
                  <a:lnTo>
                    <a:pt x="661996" y="1412627"/>
                  </a:lnTo>
                  <a:lnTo>
                    <a:pt x="658909" y="1333334"/>
                  </a:lnTo>
                  <a:lnTo>
                    <a:pt x="655716" y="1283049"/>
                  </a:lnTo>
                  <a:lnTo>
                    <a:pt x="651149" y="1226727"/>
                  </a:lnTo>
                  <a:lnTo>
                    <a:pt x="644999" y="1165161"/>
                  </a:lnTo>
                  <a:lnTo>
                    <a:pt x="637060" y="1099142"/>
                  </a:lnTo>
                  <a:lnTo>
                    <a:pt x="627126" y="1029462"/>
                  </a:lnTo>
                  <a:lnTo>
                    <a:pt x="814705" y="778256"/>
                  </a:lnTo>
                  <a:lnTo>
                    <a:pt x="991236" y="841656"/>
                  </a:lnTo>
                  <a:lnTo>
                    <a:pt x="1145206" y="706247"/>
                  </a:lnTo>
                  <a:lnTo>
                    <a:pt x="1254099" y="517973"/>
                  </a:lnTo>
                  <a:lnTo>
                    <a:pt x="1295400" y="422783"/>
                  </a:lnTo>
                  <a:lnTo>
                    <a:pt x="924925" y="456692"/>
                  </a:lnTo>
                  <a:lnTo>
                    <a:pt x="767143" y="579088"/>
                  </a:lnTo>
                  <a:lnTo>
                    <a:pt x="735758" y="710676"/>
                  </a:lnTo>
                  <a:lnTo>
                    <a:pt x="744474" y="772160"/>
                  </a:lnTo>
                  <a:lnTo>
                    <a:pt x="874486" y="633980"/>
                  </a:lnTo>
                  <a:lnTo>
                    <a:pt x="989139" y="563022"/>
                  </a:lnTo>
                  <a:lnTo>
                    <a:pt x="1070836" y="536880"/>
                  </a:lnTo>
                  <a:lnTo>
                    <a:pt x="1101978" y="533146"/>
                  </a:lnTo>
                  <a:lnTo>
                    <a:pt x="1049507" y="558747"/>
                  </a:lnTo>
                  <a:lnTo>
                    <a:pt x="997898" y="589585"/>
                  </a:lnTo>
                  <a:lnTo>
                    <a:pt x="947602" y="624590"/>
                  </a:lnTo>
                  <a:lnTo>
                    <a:pt x="899065" y="662690"/>
                  </a:lnTo>
                  <a:lnTo>
                    <a:pt x="852737" y="702816"/>
                  </a:lnTo>
                  <a:lnTo>
                    <a:pt x="809067" y="743897"/>
                  </a:lnTo>
                  <a:lnTo>
                    <a:pt x="768502" y="784861"/>
                  </a:lnTo>
                  <a:lnTo>
                    <a:pt x="731490" y="824638"/>
                  </a:lnTo>
                  <a:lnTo>
                    <a:pt x="698482" y="862158"/>
                  </a:lnTo>
                  <a:lnTo>
                    <a:pt x="669924" y="896349"/>
                  </a:lnTo>
                  <a:lnTo>
                    <a:pt x="627956" y="950465"/>
                  </a:lnTo>
                  <a:lnTo>
                    <a:pt x="615442" y="968248"/>
                  </a:lnTo>
                  <a:lnTo>
                    <a:pt x="606103" y="921968"/>
                  </a:lnTo>
                  <a:lnTo>
                    <a:pt x="595612" y="875213"/>
                  </a:lnTo>
                  <a:lnTo>
                    <a:pt x="583901" y="828184"/>
                  </a:lnTo>
                  <a:lnTo>
                    <a:pt x="570906" y="781081"/>
                  </a:lnTo>
                  <a:lnTo>
                    <a:pt x="556559" y="734106"/>
                  </a:lnTo>
                  <a:lnTo>
                    <a:pt x="540794" y="687460"/>
                  </a:lnTo>
                  <a:lnTo>
                    <a:pt x="523545" y="641345"/>
                  </a:lnTo>
                  <a:lnTo>
                    <a:pt x="504746" y="595962"/>
                  </a:lnTo>
                  <a:lnTo>
                    <a:pt x="484330" y="551513"/>
                  </a:lnTo>
                  <a:lnTo>
                    <a:pt x="462231" y="508198"/>
                  </a:lnTo>
                  <a:lnTo>
                    <a:pt x="438384" y="466220"/>
                  </a:lnTo>
                  <a:lnTo>
                    <a:pt x="412721" y="425779"/>
                  </a:lnTo>
                  <a:lnTo>
                    <a:pt x="385177" y="387077"/>
                  </a:lnTo>
                  <a:lnTo>
                    <a:pt x="355685" y="350314"/>
                  </a:lnTo>
                  <a:lnTo>
                    <a:pt x="324179" y="315694"/>
                  </a:lnTo>
                  <a:lnTo>
                    <a:pt x="290593" y="283416"/>
                  </a:lnTo>
                  <a:lnTo>
                    <a:pt x="254861" y="253683"/>
                  </a:lnTo>
                  <a:lnTo>
                    <a:pt x="216916" y="226695"/>
                  </a:lnTo>
                  <a:lnTo>
                    <a:pt x="255837" y="240482"/>
                  </a:lnTo>
                  <a:lnTo>
                    <a:pt x="352456" y="300228"/>
                  </a:lnTo>
                  <a:lnTo>
                    <a:pt x="476555" y="433506"/>
                  </a:lnTo>
                  <a:lnTo>
                    <a:pt x="597916" y="667893"/>
                  </a:lnTo>
                  <a:lnTo>
                    <a:pt x="634722" y="591966"/>
                  </a:lnTo>
                  <a:lnTo>
                    <a:pt x="646239" y="409765"/>
                  </a:lnTo>
                  <a:lnTo>
                    <a:pt x="484116" y="189654"/>
                  </a:lnTo>
                  <a:lnTo>
                    <a:pt x="0" y="0"/>
                  </a:lnTo>
                  <a:close/>
                </a:path>
              </a:pathLst>
            </a:custGeom>
            <a:solidFill>
              <a:srgbClr val="2980B8"/>
            </a:solidFill>
          </p:spPr>
          <p:txBody>
            <a:bodyPr wrap="square" lIns="0" tIns="0" rIns="0" bIns="0" rtlCol="0"/>
            <a:lstStyle/>
            <a:p>
              <a:endParaRPr/>
            </a:p>
          </p:txBody>
        </p:sp>
        <p:sp>
          <p:nvSpPr>
            <p:cNvPr id="47" name="object 47"/>
            <p:cNvSpPr/>
            <p:nvPr/>
          </p:nvSpPr>
          <p:spPr>
            <a:xfrm>
              <a:off x="7658099" y="4085843"/>
              <a:ext cx="76200" cy="462280"/>
            </a:xfrm>
            <a:custGeom>
              <a:avLst/>
              <a:gdLst/>
              <a:ahLst/>
              <a:cxnLst/>
              <a:rect l="l" t="t" r="r" b="b"/>
              <a:pathLst>
                <a:path w="76200" h="462279">
                  <a:moveTo>
                    <a:pt x="31750" y="74921"/>
                  </a:moveTo>
                  <a:lnTo>
                    <a:pt x="31750" y="88899"/>
                  </a:lnTo>
                  <a:lnTo>
                    <a:pt x="44450" y="88899"/>
                  </a:lnTo>
                  <a:lnTo>
                    <a:pt x="44450" y="76199"/>
                  </a:lnTo>
                  <a:lnTo>
                    <a:pt x="38100" y="76199"/>
                  </a:lnTo>
                  <a:lnTo>
                    <a:pt x="31750" y="74921"/>
                  </a:lnTo>
                  <a:close/>
                </a:path>
                <a:path w="76200" h="462279">
                  <a:moveTo>
                    <a:pt x="44450" y="38099"/>
                  </a:moveTo>
                  <a:lnTo>
                    <a:pt x="31750" y="38099"/>
                  </a:lnTo>
                  <a:lnTo>
                    <a:pt x="31750" y="74921"/>
                  </a:lnTo>
                  <a:lnTo>
                    <a:pt x="38100" y="76199"/>
                  </a:lnTo>
                  <a:lnTo>
                    <a:pt x="44450" y="74921"/>
                  </a:lnTo>
                  <a:lnTo>
                    <a:pt x="44450" y="38099"/>
                  </a:lnTo>
                  <a:close/>
                </a:path>
                <a:path w="76200" h="462279">
                  <a:moveTo>
                    <a:pt x="44450" y="74921"/>
                  </a:moveTo>
                  <a:lnTo>
                    <a:pt x="38100" y="76199"/>
                  </a:lnTo>
                  <a:lnTo>
                    <a:pt x="44450" y="76199"/>
                  </a:lnTo>
                  <a:lnTo>
                    <a:pt x="44450" y="74921"/>
                  </a:lnTo>
                  <a:close/>
                </a:path>
                <a:path w="76200" h="462279">
                  <a:moveTo>
                    <a:pt x="38100" y="0"/>
                  </a:moveTo>
                  <a:lnTo>
                    <a:pt x="23252" y="2988"/>
                  </a:lnTo>
                  <a:lnTo>
                    <a:pt x="11144" y="11144"/>
                  </a:lnTo>
                  <a:lnTo>
                    <a:pt x="2988" y="23252"/>
                  </a:lnTo>
                  <a:lnTo>
                    <a:pt x="0" y="38099"/>
                  </a:lnTo>
                  <a:lnTo>
                    <a:pt x="2988" y="52947"/>
                  </a:lnTo>
                  <a:lnTo>
                    <a:pt x="11144" y="65055"/>
                  </a:lnTo>
                  <a:lnTo>
                    <a:pt x="23252" y="73211"/>
                  </a:lnTo>
                  <a:lnTo>
                    <a:pt x="31750" y="74921"/>
                  </a:lnTo>
                  <a:lnTo>
                    <a:pt x="31750" y="38099"/>
                  </a:lnTo>
                  <a:lnTo>
                    <a:pt x="76200" y="38099"/>
                  </a:lnTo>
                  <a:lnTo>
                    <a:pt x="73211" y="23252"/>
                  </a:lnTo>
                  <a:lnTo>
                    <a:pt x="65055" y="11144"/>
                  </a:lnTo>
                  <a:lnTo>
                    <a:pt x="52947" y="2988"/>
                  </a:lnTo>
                  <a:lnTo>
                    <a:pt x="38100" y="0"/>
                  </a:lnTo>
                  <a:close/>
                </a:path>
                <a:path w="76200" h="462279">
                  <a:moveTo>
                    <a:pt x="76200" y="38099"/>
                  </a:moveTo>
                  <a:lnTo>
                    <a:pt x="44450" y="38099"/>
                  </a:lnTo>
                  <a:lnTo>
                    <a:pt x="44450" y="74921"/>
                  </a:lnTo>
                  <a:lnTo>
                    <a:pt x="52947" y="73211"/>
                  </a:lnTo>
                  <a:lnTo>
                    <a:pt x="65055" y="65055"/>
                  </a:lnTo>
                  <a:lnTo>
                    <a:pt x="73211" y="52947"/>
                  </a:lnTo>
                  <a:lnTo>
                    <a:pt x="76200" y="38099"/>
                  </a:lnTo>
                  <a:close/>
                </a:path>
                <a:path w="76200" h="462279">
                  <a:moveTo>
                    <a:pt x="44450" y="126999"/>
                  </a:moveTo>
                  <a:lnTo>
                    <a:pt x="31750" y="126999"/>
                  </a:lnTo>
                  <a:lnTo>
                    <a:pt x="31750" y="177799"/>
                  </a:lnTo>
                  <a:lnTo>
                    <a:pt x="44450" y="177799"/>
                  </a:lnTo>
                  <a:lnTo>
                    <a:pt x="44450" y="126999"/>
                  </a:lnTo>
                  <a:close/>
                </a:path>
                <a:path w="76200" h="462279">
                  <a:moveTo>
                    <a:pt x="44450" y="215899"/>
                  </a:moveTo>
                  <a:lnTo>
                    <a:pt x="31750" y="215899"/>
                  </a:lnTo>
                  <a:lnTo>
                    <a:pt x="31750" y="266699"/>
                  </a:lnTo>
                  <a:lnTo>
                    <a:pt x="44450" y="266699"/>
                  </a:lnTo>
                  <a:lnTo>
                    <a:pt x="44450" y="215899"/>
                  </a:lnTo>
                  <a:close/>
                </a:path>
                <a:path w="76200" h="462279">
                  <a:moveTo>
                    <a:pt x="44450" y="304799"/>
                  </a:moveTo>
                  <a:lnTo>
                    <a:pt x="31750" y="304799"/>
                  </a:lnTo>
                  <a:lnTo>
                    <a:pt x="31750" y="355599"/>
                  </a:lnTo>
                  <a:lnTo>
                    <a:pt x="44450" y="355599"/>
                  </a:lnTo>
                  <a:lnTo>
                    <a:pt x="44450" y="304799"/>
                  </a:lnTo>
                  <a:close/>
                </a:path>
                <a:path w="76200" h="462279">
                  <a:moveTo>
                    <a:pt x="76200" y="385571"/>
                  </a:moveTo>
                  <a:lnTo>
                    <a:pt x="0" y="385571"/>
                  </a:lnTo>
                  <a:lnTo>
                    <a:pt x="38100" y="461771"/>
                  </a:lnTo>
                  <a:lnTo>
                    <a:pt x="69850" y="398271"/>
                  </a:lnTo>
                  <a:lnTo>
                    <a:pt x="31750" y="398271"/>
                  </a:lnTo>
                  <a:lnTo>
                    <a:pt x="31750" y="393699"/>
                  </a:lnTo>
                  <a:lnTo>
                    <a:pt x="72136" y="393699"/>
                  </a:lnTo>
                  <a:lnTo>
                    <a:pt x="76200" y="385571"/>
                  </a:lnTo>
                  <a:close/>
                </a:path>
                <a:path w="76200" h="462279">
                  <a:moveTo>
                    <a:pt x="44450" y="393699"/>
                  </a:moveTo>
                  <a:lnTo>
                    <a:pt x="31750" y="393699"/>
                  </a:lnTo>
                  <a:lnTo>
                    <a:pt x="31750" y="398271"/>
                  </a:lnTo>
                  <a:lnTo>
                    <a:pt x="44450" y="398271"/>
                  </a:lnTo>
                  <a:lnTo>
                    <a:pt x="44450" y="393699"/>
                  </a:lnTo>
                  <a:close/>
                </a:path>
                <a:path w="76200" h="462279">
                  <a:moveTo>
                    <a:pt x="72136" y="393699"/>
                  </a:moveTo>
                  <a:lnTo>
                    <a:pt x="44450" y="393699"/>
                  </a:lnTo>
                  <a:lnTo>
                    <a:pt x="44450" y="398271"/>
                  </a:lnTo>
                  <a:lnTo>
                    <a:pt x="69850" y="398271"/>
                  </a:lnTo>
                  <a:lnTo>
                    <a:pt x="72136" y="393699"/>
                  </a:lnTo>
                  <a:close/>
                </a:path>
              </a:pathLst>
            </a:custGeom>
            <a:solidFill>
              <a:srgbClr val="FFFFFF"/>
            </a:solidFill>
          </p:spPr>
          <p:txBody>
            <a:bodyPr wrap="square" lIns="0" tIns="0" rIns="0" bIns="0" rtlCol="0"/>
            <a:lstStyle/>
            <a:p>
              <a:endParaRPr/>
            </a:p>
          </p:txBody>
        </p:sp>
      </p:grpSp>
      <p:sp>
        <p:nvSpPr>
          <p:cNvPr id="48" name="object 48"/>
          <p:cNvSpPr txBox="1"/>
          <p:nvPr/>
        </p:nvSpPr>
        <p:spPr>
          <a:xfrm>
            <a:off x="8595741" y="4715981"/>
            <a:ext cx="1499235" cy="1413510"/>
          </a:xfrm>
          <a:prstGeom prst="rect">
            <a:avLst/>
          </a:prstGeom>
        </p:spPr>
        <p:txBody>
          <a:bodyPr vert="horz" wrap="square" lIns="0" tIns="39369" rIns="0" bIns="0" rtlCol="0">
            <a:spAutoFit/>
          </a:bodyPr>
          <a:lstStyle/>
          <a:p>
            <a:pPr marL="562610">
              <a:lnSpc>
                <a:spcPct val="100000"/>
              </a:lnSpc>
              <a:spcBef>
                <a:spcPts val="309"/>
              </a:spcBef>
            </a:pPr>
            <a:r>
              <a:rPr sz="1600" b="1" spc="-10" dirty="0">
                <a:solidFill>
                  <a:srgbClr val="FFFFFF"/>
                </a:solidFill>
                <a:latin typeface="Arial"/>
                <a:cs typeface="Arial"/>
              </a:rPr>
              <a:t>2014</a:t>
            </a:r>
            <a:endParaRPr sz="1600">
              <a:latin typeface="Arial"/>
              <a:cs typeface="Arial"/>
            </a:endParaRPr>
          </a:p>
          <a:p>
            <a:pPr marL="165100" marR="157480" indent="1905" algn="ctr">
              <a:lnSpc>
                <a:spcPct val="100000"/>
              </a:lnSpc>
              <a:spcBef>
                <a:spcPts val="155"/>
              </a:spcBef>
            </a:pPr>
            <a:r>
              <a:rPr sz="1200" spc="-5" dirty="0">
                <a:solidFill>
                  <a:srgbClr val="FFFFFF"/>
                </a:solidFill>
                <a:latin typeface="Arial"/>
                <a:cs typeface="Arial"/>
              </a:rPr>
              <a:t>New vision: </a:t>
            </a:r>
            <a:r>
              <a:rPr sz="1200" dirty="0">
                <a:solidFill>
                  <a:srgbClr val="FFFFFF"/>
                </a:solidFill>
                <a:latin typeface="Arial"/>
                <a:cs typeface="Arial"/>
              </a:rPr>
              <a:t> </a:t>
            </a:r>
            <a:r>
              <a:rPr sz="1200" spc="-5" dirty="0">
                <a:solidFill>
                  <a:srgbClr val="FFFFFF"/>
                </a:solidFill>
                <a:latin typeface="Arial"/>
                <a:cs typeface="Arial"/>
              </a:rPr>
              <a:t>“Leadership in </a:t>
            </a:r>
            <a:r>
              <a:rPr sz="1200" dirty="0">
                <a:solidFill>
                  <a:srgbClr val="FFFFFF"/>
                </a:solidFill>
                <a:latin typeface="Arial"/>
                <a:cs typeface="Arial"/>
              </a:rPr>
              <a:t> </a:t>
            </a:r>
            <a:r>
              <a:rPr sz="1200" spc="-5" dirty="0">
                <a:solidFill>
                  <a:srgbClr val="FFFFFF"/>
                </a:solidFill>
                <a:latin typeface="Arial"/>
                <a:cs typeface="Arial"/>
              </a:rPr>
              <a:t>in</a:t>
            </a:r>
            <a:r>
              <a:rPr sz="1200" dirty="0">
                <a:solidFill>
                  <a:srgbClr val="FFFFFF"/>
                </a:solidFill>
                <a:latin typeface="Arial"/>
                <a:cs typeface="Arial"/>
              </a:rPr>
              <a:t>t</a:t>
            </a:r>
            <a:r>
              <a:rPr sz="1200" spc="5" dirty="0">
                <a:solidFill>
                  <a:srgbClr val="FFFFFF"/>
                </a:solidFill>
                <a:latin typeface="Arial"/>
                <a:cs typeface="Arial"/>
              </a:rPr>
              <a:t>e</a:t>
            </a:r>
            <a:r>
              <a:rPr sz="1200" spc="-10" dirty="0">
                <a:solidFill>
                  <a:srgbClr val="FFFFFF"/>
                </a:solidFill>
                <a:latin typeface="Arial"/>
                <a:cs typeface="Arial"/>
              </a:rPr>
              <a:t>g</a:t>
            </a:r>
            <a:r>
              <a:rPr sz="1200" dirty="0">
                <a:solidFill>
                  <a:srgbClr val="FFFFFF"/>
                </a:solidFill>
                <a:latin typeface="Arial"/>
                <a:cs typeface="Arial"/>
              </a:rPr>
              <a:t>rate</a:t>
            </a:r>
            <a:r>
              <a:rPr sz="1200" spc="-5" dirty="0">
                <a:solidFill>
                  <a:srgbClr val="FFFFFF"/>
                </a:solidFill>
                <a:latin typeface="Arial"/>
                <a:cs typeface="Arial"/>
              </a:rPr>
              <a:t>d</a:t>
            </a:r>
            <a:r>
              <a:rPr sz="1200" spc="-35" dirty="0">
                <a:solidFill>
                  <a:srgbClr val="FFFFFF"/>
                </a:solidFill>
                <a:latin typeface="Arial"/>
                <a:cs typeface="Arial"/>
              </a:rPr>
              <a:t> </a:t>
            </a:r>
            <a:r>
              <a:rPr sz="1200" dirty="0">
                <a:solidFill>
                  <a:srgbClr val="FFFFFF"/>
                </a:solidFill>
                <a:latin typeface="Arial"/>
                <a:cs typeface="Arial"/>
              </a:rPr>
              <a:t>st</a:t>
            </a:r>
            <a:r>
              <a:rPr sz="1200" spc="5" dirty="0">
                <a:solidFill>
                  <a:srgbClr val="FFFFFF"/>
                </a:solidFill>
                <a:latin typeface="Arial"/>
                <a:cs typeface="Arial"/>
              </a:rPr>
              <a:t>a</a:t>
            </a:r>
            <a:r>
              <a:rPr sz="1200" spc="-5" dirty="0">
                <a:solidFill>
                  <a:srgbClr val="FFFFFF"/>
                </a:solidFill>
                <a:latin typeface="Arial"/>
                <a:cs typeface="Arial"/>
              </a:rPr>
              <a:t>tion  solutions";</a:t>
            </a:r>
            <a:endParaRPr sz="1200">
              <a:latin typeface="Arial"/>
              <a:cs typeface="Arial"/>
            </a:endParaRPr>
          </a:p>
          <a:p>
            <a:pPr algn="ctr">
              <a:lnSpc>
                <a:spcPct val="100000"/>
              </a:lnSpc>
            </a:pPr>
            <a:r>
              <a:rPr sz="1200" dirty="0">
                <a:solidFill>
                  <a:srgbClr val="FFFFFF"/>
                </a:solidFill>
                <a:latin typeface="Arial"/>
                <a:cs typeface="Arial"/>
              </a:rPr>
              <a:t>The</a:t>
            </a:r>
            <a:r>
              <a:rPr sz="1200" spc="-35" dirty="0">
                <a:solidFill>
                  <a:srgbClr val="FFFFFF"/>
                </a:solidFill>
                <a:latin typeface="Arial"/>
                <a:cs typeface="Arial"/>
              </a:rPr>
              <a:t> </a:t>
            </a:r>
            <a:r>
              <a:rPr sz="1200" spc="-5" dirty="0">
                <a:solidFill>
                  <a:srgbClr val="FFFFFF"/>
                </a:solidFill>
                <a:latin typeface="Arial"/>
                <a:cs typeface="Arial"/>
              </a:rPr>
              <a:t>6</a:t>
            </a:r>
            <a:r>
              <a:rPr sz="1200" spc="-10" dirty="0">
                <a:solidFill>
                  <a:srgbClr val="FFFFFF"/>
                </a:solidFill>
                <a:latin typeface="Arial"/>
                <a:cs typeface="Arial"/>
              </a:rPr>
              <a:t> </a:t>
            </a:r>
            <a:r>
              <a:rPr sz="1200" spc="-5" dirty="0">
                <a:solidFill>
                  <a:srgbClr val="FFFFFF"/>
                </a:solidFill>
                <a:latin typeface="Arial"/>
                <a:cs typeface="Arial"/>
              </a:rPr>
              <a:t>biggest</a:t>
            </a:r>
            <a:r>
              <a:rPr sz="1200" spc="-15" dirty="0">
                <a:solidFill>
                  <a:srgbClr val="FFFFFF"/>
                </a:solidFill>
                <a:latin typeface="Arial"/>
                <a:cs typeface="Arial"/>
              </a:rPr>
              <a:t> </a:t>
            </a:r>
            <a:r>
              <a:rPr sz="1200" spc="-5" dirty="0">
                <a:solidFill>
                  <a:srgbClr val="FFFFFF"/>
                </a:solidFill>
                <a:latin typeface="Arial"/>
                <a:cs typeface="Arial"/>
              </a:rPr>
              <a:t>brands;</a:t>
            </a:r>
            <a:endParaRPr sz="1200">
              <a:latin typeface="Arial"/>
              <a:cs typeface="Arial"/>
            </a:endParaRPr>
          </a:p>
          <a:p>
            <a:pPr marL="1270" algn="ctr">
              <a:lnSpc>
                <a:spcPct val="100000"/>
              </a:lnSpc>
            </a:pPr>
            <a:r>
              <a:rPr sz="1200" spc="-5" dirty="0">
                <a:solidFill>
                  <a:srgbClr val="FFFFFF"/>
                </a:solidFill>
                <a:latin typeface="Arial"/>
                <a:cs typeface="Arial"/>
              </a:rPr>
              <a:t>SMARTLINE</a:t>
            </a:r>
            <a:endParaRPr sz="1200">
              <a:latin typeface="Arial"/>
              <a:cs typeface="Arial"/>
            </a:endParaRPr>
          </a:p>
        </p:txBody>
      </p:sp>
      <p:sp>
        <p:nvSpPr>
          <p:cNvPr id="49" name="object 49"/>
          <p:cNvSpPr txBox="1"/>
          <p:nvPr/>
        </p:nvSpPr>
        <p:spPr>
          <a:xfrm>
            <a:off x="10237089" y="4713894"/>
            <a:ext cx="1673225" cy="2117725"/>
          </a:xfrm>
          <a:prstGeom prst="rect">
            <a:avLst/>
          </a:prstGeom>
        </p:spPr>
        <p:txBody>
          <a:bodyPr vert="horz" wrap="square" lIns="0" tIns="29209" rIns="0" bIns="0" rtlCol="0">
            <a:spAutoFit/>
          </a:bodyPr>
          <a:lstStyle/>
          <a:p>
            <a:pPr marL="485775">
              <a:lnSpc>
                <a:spcPct val="100000"/>
              </a:lnSpc>
              <a:spcBef>
                <a:spcPts val="229"/>
              </a:spcBef>
            </a:pPr>
            <a:r>
              <a:rPr sz="1600" b="1" spc="-5" dirty="0">
                <a:solidFill>
                  <a:srgbClr val="FFFFFF"/>
                </a:solidFill>
                <a:latin typeface="Arial"/>
                <a:cs typeface="Arial"/>
              </a:rPr>
              <a:t>2018</a:t>
            </a:r>
            <a:endParaRPr sz="1600">
              <a:latin typeface="Arial"/>
              <a:cs typeface="Arial"/>
            </a:endParaRPr>
          </a:p>
          <a:p>
            <a:pPr marL="111125" marR="104139" indent="1270" algn="ctr">
              <a:lnSpc>
                <a:spcPct val="100000"/>
              </a:lnSpc>
              <a:spcBef>
                <a:spcPts val="105"/>
              </a:spcBef>
            </a:pPr>
            <a:r>
              <a:rPr sz="1200" spc="-5" dirty="0">
                <a:solidFill>
                  <a:srgbClr val="FFFFFF"/>
                </a:solidFill>
                <a:latin typeface="Arial"/>
                <a:cs typeface="Arial"/>
              </a:rPr>
              <a:t>New </a:t>
            </a:r>
            <a:r>
              <a:rPr sz="1200" dirty="0">
                <a:solidFill>
                  <a:srgbClr val="FFFFFF"/>
                </a:solidFill>
                <a:latin typeface="Arial"/>
                <a:cs typeface="Arial"/>
              </a:rPr>
              <a:t>investments: </a:t>
            </a:r>
            <a:r>
              <a:rPr sz="1200" spc="5" dirty="0">
                <a:solidFill>
                  <a:srgbClr val="FFFFFF"/>
                </a:solidFill>
                <a:latin typeface="Arial"/>
                <a:cs typeface="Arial"/>
              </a:rPr>
              <a:t> LEWO </a:t>
            </a:r>
            <a:r>
              <a:rPr sz="1200" spc="-5" dirty="0">
                <a:solidFill>
                  <a:srgbClr val="FFFFFF"/>
                </a:solidFill>
                <a:latin typeface="Arial"/>
                <a:cs typeface="Arial"/>
              </a:rPr>
              <a:t>(LED), </a:t>
            </a:r>
            <a:r>
              <a:rPr sz="1200" dirty="0">
                <a:solidFill>
                  <a:srgbClr val="FFFFFF"/>
                </a:solidFill>
                <a:latin typeface="Arial"/>
                <a:cs typeface="Arial"/>
              </a:rPr>
              <a:t> </a:t>
            </a:r>
            <a:r>
              <a:rPr sz="1200" spc="-5" dirty="0">
                <a:solidFill>
                  <a:srgbClr val="FFFFFF"/>
                </a:solidFill>
                <a:latin typeface="Arial"/>
                <a:cs typeface="Arial"/>
              </a:rPr>
              <a:t>MEPSAN</a:t>
            </a:r>
            <a:r>
              <a:rPr sz="1200" spc="-80" dirty="0">
                <a:solidFill>
                  <a:srgbClr val="FFFFFF"/>
                </a:solidFill>
                <a:latin typeface="Arial"/>
                <a:cs typeface="Arial"/>
              </a:rPr>
              <a:t> </a:t>
            </a:r>
            <a:r>
              <a:rPr sz="1200" dirty="0">
                <a:solidFill>
                  <a:srgbClr val="FFFFFF"/>
                </a:solidFill>
                <a:latin typeface="Arial"/>
                <a:cs typeface="Arial"/>
              </a:rPr>
              <a:t>SOLARSIS </a:t>
            </a:r>
            <a:r>
              <a:rPr sz="1200" spc="-320" dirty="0">
                <a:solidFill>
                  <a:srgbClr val="FFFFFF"/>
                </a:solidFill>
                <a:latin typeface="Arial"/>
                <a:cs typeface="Arial"/>
              </a:rPr>
              <a:t> </a:t>
            </a:r>
            <a:r>
              <a:rPr sz="1200" spc="-5" dirty="0">
                <a:solidFill>
                  <a:srgbClr val="FFFFFF"/>
                </a:solidFill>
                <a:latin typeface="Arial"/>
                <a:cs typeface="Arial"/>
              </a:rPr>
              <a:t>(SOLAR), </a:t>
            </a:r>
            <a:r>
              <a:rPr sz="1200" dirty="0">
                <a:solidFill>
                  <a:srgbClr val="FFFFFF"/>
                </a:solidFill>
                <a:latin typeface="Arial"/>
                <a:cs typeface="Arial"/>
              </a:rPr>
              <a:t> </a:t>
            </a:r>
            <a:r>
              <a:rPr sz="1200" spc="-5" dirty="0">
                <a:solidFill>
                  <a:srgbClr val="FFFFFF"/>
                </a:solidFill>
                <a:latin typeface="Arial"/>
                <a:cs typeface="Arial"/>
              </a:rPr>
              <a:t>MEPCOGAS</a:t>
            </a:r>
            <a:endParaRPr sz="1200">
              <a:latin typeface="Arial"/>
              <a:cs typeface="Arial"/>
            </a:endParaRPr>
          </a:p>
          <a:p>
            <a:pPr marL="12700" marR="5080" algn="ctr">
              <a:lnSpc>
                <a:spcPct val="98500"/>
              </a:lnSpc>
              <a:spcBef>
                <a:spcPts val="20"/>
              </a:spcBef>
            </a:pPr>
            <a:r>
              <a:rPr sz="1200" spc="-5" dirty="0">
                <a:solidFill>
                  <a:srgbClr val="FFFFFF"/>
                </a:solidFill>
                <a:latin typeface="Arial"/>
                <a:cs typeface="Arial"/>
              </a:rPr>
              <a:t>(CNG </a:t>
            </a:r>
            <a:r>
              <a:rPr sz="1200" spc="-10" dirty="0">
                <a:solidFill>
                  <a:srgbClr val="FFFFFF"/>
                </a:solidFill>
                <a:latin typeface="Arial"/>
                <a:cs typeface="Arial"/>
              </a:rPr>
              <a:t>PACKAGE), </a:t>
            </a:r>
            <a:r>
              <a:rPr sz="1200" spc="-35" dirty="0">
                <a:solidFill>
                  <a:srgbClr val="FFFFFF"/>
                </a:solidFill>
                <a:latin typeface="Arial"/>
                <a:cs typeface="Arial"/>
              </a:rPr>
              <a:t>MPT, </a:t>
            </a:r>
            <a:r>
              <a:rPr sz="1200" spc="-320" dirty="0">
                <a:solidFill>
                  <a:srgbClr val="FFFFFF"/>
                </a:solidFill>
                <a:latin typeface="Arial"/>
                <a:cs typeface="Arial"/>
              </a:rPr>
              <a:t> </a:t>
            </a:r>
            <a:r>
              <a:rPr sz="1200" dirty="0">
                <a:solidFill>
                  <a:srgbClr val="FFFFFF"/>
                </a:solidFill>
                <a:latin typeface="Arial"/>
                <a:cs typeface="Arial"/>
              </a:rPr>
              <a:t>TRACO</a:t>
            </a:r>
            <a:r>
              <a:rPr sz="1200" spc="-45" dirty="0">
                <a:solidFill>
                  <a:srgbClr val="FFFFFF"/>
                </a:solidFill>
                <a:latin typeface="Arial"/>
                <a:cs typeface="Arial"/>
              </a:rPr>
              <a:t> </a:t>
            </a:r>
            <a:r>
              <a:rPr sz="1200" dirty="0">
                <a:solidFill>
                  <a:srgbClr val="FFFFFF"/>
                </a:solidFill>
                <a:latin typeface="Arial"/>
                <a:cs typeface="Arial"/>
              </a:rPr>
              <a:t>(ADR</a:t>
            </a:r>
            <a:r>
              <a:rPr sz="1200" spc="-60" dirty="0">
                <a:solidFill>
                  <a:srgbClr val="FFFFFF"/>
                </a:solidFill>
                <a:latin typeface="Arial"/>
                <a:cs typeface="Arial"/>
              </a:rPr>
              <a:t> </a:t>
            </a:r>
            <a:r>
              <a:rPr sz="1200" spc="-15" dirty="0">
                <a:solidFill>
                  <a:srgbClr val="FFFFFF"/>
                </a:solidFill>
                <a:latin typeface="Arial"/>
                <a:cs typeface="Arial"/>
              </a:rPr>
              <a:t>TANKER) </a:t>
            </a:r>
            <a:r>
              <a:rPr sz="1200" spc="-320" dirty="0">
                <a:solidFill>
                  <a:srgbClr val="FFFFFF"/>
                </a:solidFill>
                <a:latin typeface="Arial"/>
                <a:cs typeface="Arial"/>
              </a:rPr>
              <a:t> </a:t>
            </a:r>
            <a:r>
              <a:rPr sz="1200" dirty="0">
                <a:solidFill>
                  <a:srgbClr val="FFFFFF"/>
                </a:solidFill>
                <a:latin typeface="Arial"/>
                <a:cs typeface="Arial"/>
              </a:rPr>
              <a:t>MITES </a:t>
            </a:r>
            <a:r>
              <a:rPr sz="1200" spc="-5" dirty="0">
                <a:solidFill>
                  <a:srgbClr val="FFFFFF"/>
                </a:solidFill>
                <a:latin typeface="Arial"/>
                <a:cs typeface="Arial"/>
              </a:rPr>
              <a:t>(MEASURING </a:t>
            </a:r>
            <a:r>
              <a:rPr sz="1200" dirty="0">
                <a:solidFill>
                  <a:srgbClr val="FFFFFF"/>
                </a:solidFill>
                <a:latin typeface="Arial"/>
                <a:cs typeface="Arial"/>
              </a:rPr>
              <a:t> INSTRUMENTS &amp; </a:t>
            </a:r>
            <a:r>
              <a:rPr sz="1200" spc="5" dirty="0">
                <a:solidFill>
                  <a:srgbClr val="FFFFFF"/>
                </a:solidFill>
                <a:latin typeface="Arial"/>
                <a:cs typeface="Arial"/>
              </a:rPr>
              <a:t> </a:t>
            </a:r>
            <a:r>
              <a:rPr sz="1200" dirty="0">
                <a:solidFill>
                  <a:srgbClr val="FFFFFF"/>
                </a:solidFill>
                <a:latin typeface="Arial"/>
                <a:cs typeface="Arial"/>
              </a:rPr>
              <a:t>TRANSFER</a:t>
            </a:r>
            <a:r>
              <a:rPr sz="1200" spc="-20" dirty="0">
                <a:solidFill>
                  <a:srgbClr val="FFFFFF"/>
                </a:solidFill>
                <a:latin typeface="Arial"/>
                <a:cs typeface="Arial"/>
              </a:rPr>
              <a:t> </a:t>
            </a:r>
            <a:r>
              <a:rPr sz="1200" spc="-5" dirty="0">
                <a:solidFill>
                  <a:srgbClr val="FFFFFF"/>
                </a:solidFill>
                <a:latin typeface="Arial"/>
                <a:cs typeface="Arial"/>
              </a:rPr>
              <a:t>S</a:t>
            </a:r>
            <a:r>
              <a:rPr sz="1200" spc="-5" dirty="0">
                <a:solidFill>
                  <a:srgbClr val="FFFFFF"/>
                </a:solidFill>
                <a:latin typeface="Courier New"/>
                <a:cs typeface="Courier New"/>
              </a:rPr>
              <a:t>YS.</a:t>
            </a:r>
            <a:endParaRPr sz="1200">
              <a:latin typeface="Courier New"/>
              <a:cs typeface="Courier New"/>
            </a:endParaRPr>
          </a:p>
        </p:txBody>
      </p:sp>
      <p:pic>
        <p:nvPicPr>
          <p:cNvPr id="50" name="object 50"/>
          <p:cNvPicPr/>
          <p:nvPr/>
        </p:nvPicPr>
        <p:blipFill>
          <a:blip r:embed="rId6" cstate="print"/>
          <a:stretch>
            <a:fillRect/>
          </a:stretch>
        </p:blipFill>
        <p:spPr>
          <a:xfrm>
            <a:off x="11385804" y="0"/>
            <a:ext cx="423672" cy="86867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62376" y="254253"/>
            <a:ext cx="5668645" cy="696595"/>
          </a:xfrm>
          <a:prstGeom prst="rect">
            <a:avLst/>
          </a:prstGeom>
        </p:spPr>
        <p:txBody>
          <a:bodyPr vert="horz" wrap="square" lIns="0" tIns="12700" rIns="0" bIns="0" rtlCol="0">
            <a:spAutoFit/>
          </a:bodyPr>
          <a:lstStyle/>
          <a:p>
            <a:pPr marL="12700">
              <a:lnSpc>
                <a:spcPct val="100000"/>
              </a:lnSpc>
              <a:spcBef>
                <a:spcPts val="100"/>
              </a:spcBef>
            </a:pPr>
            <a:r>
              <a:rPr dirty="0">
                <a:solidFill>
                  <a:srgbClr val="1F5F8A"/>
                </a:solidFill>
              </a:rPr>
              <a:t>MLB</a:t>
            </a:r>
            <a:r>
              <a:rPr spc="-20" dirty="0">
                <a:solidFill>
                  <a:srgbClr val="1F5F8A"/>
                </a:solidFill>
              </a:rPr>
              <a:t> </a:t>
            </a:r>
            <a:r>
              <a:rPr spc="-5" dirty="0">
                <a:solidFill>
                  <a:srgbClr val="1F5F8A"/>
                </a:solidFill>
              </a:rPr>
              <a:t>Group</a:t>
            </a:r>
            <a:r>
              <a:rPr spc="-25" dirty="0">
                <a:solidFill>
                  <a:srgbClr val="1F5F8A"/>
                </a:solidFill>
              </a:rPr>
              <a:t> </a:t>
            </a:r>
            <a:r>
              <a:rPr dirty="0">
                <a:solidFill>
                  <a:srgbClr val="1F5F8A"/>
                </a:solidFill>
              </a:rPr>
              <a:t>in</a:t>
            </a:r>
            <a:r>
              <a:rPr spc="-20" dirty="0">
                <a:solidFill>
                  <a:srgbClr val="1F5F8A"/>
                </a:solidFill>
              </a:rPr>
              <a:t> </a:t>
            </a:r>
            <a:r>
              <a:rPr spc="-55" dirty="0">
                <a:solidFill>
                  <a:srgbClr val="1F5F8A"/>
                </a:solidFill>
              </a:rPr>
              <a:t>Turkey</a:t>
            </a:r>
          </a:p>
        </p:txBody>
      </p:sp>
      <p:grpSp>
        <p:nvGrpSpPr>
          <p:cNvPr id="3" name="object 3"/>
          <p:cNvGrpSpPr/>
          <p:nvPr/>
        </p:nvGrpSpPr>
        <p:grpSpPr>
          <a:xfrm>
            <a:off x="0" y="5979021"/>
            <a:ext cx="12192000" cy="879475"/>
            <a:chOff x="0" y="5979021"/>
            <a:chExt cx="12192000" cy="879475"/>
          </a:xfrm>
        </p:grpSpPr>
        <p:sp>
          <p:nvSpPr>
            <p:cNvPr id="4" name="object 4"/>
            <p:cNvSpPr/>
            <p:nvPr/>
          </p:nvSpPr>
          <p:spPr>
            <a:xfrm>
              <a:off x="0" y="5979021"/>
              <a:ext cx="12192000" cy="879475"/>
            </a:xfrm>
            <a:custGeom>
              <a:avLst/>
              <a:gdLst/>
              <a:ahLst/>
              <a:cxnLst/>
              <a:rect l="l" t="t" r="r" b="b"/>
              <a:pathLst>
                <a:path w="12192000" h="879475">
                  <a:moveTo>
                    <a:pt x="8877013" y="0"/>
                  </a:moveTo>
                  <a:lnTo>
                    <a:pt x="6832345" y="159155"/>
                  </a:lnTo>
                  <a:lnTo>
                    <a:pt x="6514612" y="198234"/>
                  </a:lnTo>
                  <a:lnTo>
                    <a:pt x="5756073" y="281000"/>
                  </a:lnTo>
                  <a:lnTo>
                    <a:pt x="4824641" y="365004"/>
                  </a:lnTo>
                  <a:lnTo>
                    <a:pt x="3633926" y="449567"/>
                  </a:lnTo>
                  <a:lnTo>
                    <a:pt x="612193" y="607206"/>
                  </a:lnTo>
                  <a:lnTo>
                    <a:pt x="190561" y="637006"/>
                  </a:lnTo>
                  <a:lnTo>
                    <a:pt x="0" y="654849"/>
                  </a:lnTo>
                  <a:lnTo>
                    <a:pt x="0" y="878975"/>
                  </a:lnTo>
                  <a:lnTo>
                    <a:pt x="12191999" y="878975"/>
                  </a:lnTo>
                  <a:lnTo>
                    <a:pt x="12191999" y="122008"/>
                  </a:lnTo>
                  <a:lnTo>
                    <a:pt x="11756960" y="76695"/>
                  </a:lnTo>
                  <a:lnTo>
                    <a:pt x="10585258" y="4269"/>
                  </a:lnTo>
                  <a:lnTo>
                    <a:pt x="8877013" y="0"/>
                  </a:lnTo>
                  <a:close/>
                </a:path>
              </a:pathLst>
            </a:custGeom>
            <a:solidFill>
              <a:srgbClr val="44536A"/>
            </a:solidFill>
          </p:spPr>
          <p:txBody>
            <a:bodyPr wrap="square" lIns="0" tIns="0" rIns="0" bIns="0" rtlCol="0"/>
            <a:lstStyle/>
            <a:p>
              <a:endParaRPr/>
            </a:p>
          </p:txBody>
        </p:sp>
        <p:sp>
          <p:nvSpPr>
            <p:cNvPr id="5" name="object 5"/>
            <p:cNvSpPr/>
            <p:nvPr/>
          </p:nvSpPr>
          <p:spPr>
            <a:xfrm>
              <a:off x="0" y="6054574"/>
              <a:ext cx="12192000" cy="803910"/>
            </a:xfrm>
            <a:custGeom>
              <a:avLst/>
              <a:gdLst/>
              <a:ahLst/>
              <a:cxnLst/>
              <a:rect l="l" t="t" r="r" b="b"/>
              <a:pathLst>
                <a:path w="12192000" h="803909">
                  <a:moveTo>
                    <a:pt x="1245996" y="0"/>
                  </a:moveTo>
                  <a:lnTo>
                    <a:pt x="292218" y="58416"/>
                  </a:lnTo>
                  <a:lnTo>
                    <a:pt x="0" y="100264"/>
                  </a:lnTo>
                  <a:lnTo>
                    <a:pt x="12192000" y="803423"/>
                  </a:lnTo>
                  <a:lnTo>
                    <a:pt x="12192000" y="437959"/>
                  </a:lnTo>
                  <a:lnTo>
                    <a:pt x="9023142" y="437959"/>
                  </a:lnTo>
                  <a:lnTo>
                    <a:pt x="8546129" y="433733"/>
                  </a:lnTo>
                  <a:lnTo>
                    <a:pt x="8023625" y="418919"/>
                  </a:lnTo>
                  <a:lnTo>
                    <a:pt x="7452224" y="391595"/>
                  </a:lnTo>
                  <a:lnTo>
                    <a:pt x="6828523" y="349837"/>
                  </a:lnTo>
                  <a:lnTo>
                    <a:pt x="6426174" y="316899"/>
                  </a:lnTo>
                  <a:lnTo>
                    <a:pt x="5694684" y="246238"/>
                  </a:lnTo>
                  <a:lnTo>
                    <a:pt x="5600954" y="236243"/>
                  </a:lnTo>
                  <a:lnTo>
                    <a:pt x="2977014" y="25710"/>
                  </a:lnTo>
                  <a:lnTo>
                    <a:pt x="1245996" y="0"/>
                  </a:lnTo>
                  <a:close/>
                </a:path>
                <a:path w="12192000" h="803909">
                  <a:moveTo>
                    <a:pt x="11831028" y="316899"/>
                  </a:moveTo>
                  <a:lnTo>
                    <a:pt x="11722256" y="318195"/>
                  </a:lnTo>
                  <a:lnTo>
                    <a:pt x="11581622" y="322489"/>
                  </a:lnTo>
                  <a:lnTo>
                    <a:pt x="11404914" y="330941"/>
                  </a:lnTo>
                  <a:lnTo>
                    <a:pt x="10424497" y="394755"/>
                  </a:lnTo>
                  <a:lnTo>
                    <a:pt x="9901298" y="420566"/>
                  </a:lnTo>
                  <a:lnTo>
                    <a:pt x="9458070" y="433520"/>
                  </a:lnTo>
                  <a:lnTo>
                    <a:pt x="9023142" y="437959"/>
                  </a:lnTo>
                  <a:lnTo>
                    <a:pt x="12192000" y="437959"/>
                  </a:lnTo>
                  <a:lnTo>
                    <a:pt x="12192000" y="330960"/>
                  </a:lnTo>
                  <a:lnTo>
                    <a:pt x="12141885" y="326940"/>
                  </a:lnTo>
                  <a:lnTo>
                    <a:pt x="12091375" y="323640"/>
                  </a:lnTo>
                  <a:lnTo>
                    <a:pt x="12040416" y="321031"/>
                  </a:lnTo>
                  <a:lnTo>
                    <a:pt x="11963020" y="318346"/>
                  </a:lnTo>
                  <a:lnTo>
                    <a:pt x="11884314" y="317046"/>
                  </a:lnTo>
                  <a:lnTo>
                    <a:pt x="11831028" y="316899"/>
                  </a:lnTo>
                  <a:close/>
                </a:path>
              </a:pathLst>
            </a:custGeom>
            <a:solidFill>
              <a:srgbClr val="333E50"/>
            </a:solidFill>
          </p:spPr>
          <p:txBody>
            <a:bodyPr wrap="square" lIns="0" tIns="0" rIns="0" bIns="0" rtlCol="0"/>
            <a:lstStyle/>
            <a:p>
              <a:endParaRPr/>
            </a:p>
          </p:txBody>
        </p:sp>
      </p:grpSp>
      <p:sp>
        <p:nvSpPr>
          <p:cNvPr id="6" name="object 6"/>
          <p:cNvSpPr txBox="1"/>
          <p:nvPr/>
        </p:nvSpPr>
        <p:spPr>
          <a:xfrm>
            <a:off x="9528808" y="1113983"/>
            <a:ext cx="2280667" cy="523860"/>
          </a:xfrm>
          <a:prstGeom prst="rect">
            <a:avLst/>
          </a:prstGeom>
        </p:spPr>
        <p:txBody>
          <a:bodyPr vert="horz" wrap="square" lIns="0" tIns="36194" rIns="0" bIns="0" rtlCol="0">
            <a:spAutoFit/>
          </a:bodyPr>
          <a:lstStyle/>
          <a:p>
            <a:pPr marL="12700">
              <a:lnSpc>
                <a:spcPct val="100000"/>
              </a:lnSpc>
              <a:spcBef>
                <a:spcPts val="284"/>
              </a:spcBef>
            </a:pPr>
            <a:r>
              <a:rPr lang="tr-TR" sz="1600" b="1" spc="-5" dirty="0">
                <a:solidFill>
                  <a:srgbClr val="1F5F8A"/>
                </a:solidFill>
                <a:latin typeface="Arial"/>
                <a:cs typeface="Arial"/>
              </a:rPr>
              <a:t>&gt;</a:t>
            </a:r>
            <a:r>
              <a:rPr sz="1600" b="1" spc="-5" dirty="0" smtClean="0">
                <a:solidFill>
                  <a:srgbClr val="1F5F8A"/>
                </a:solidFill>
                <a:latin typeface="Arial"/>
                <a:cs typeface="Arial"/>
              </a:rPr>
              <a:t>200</a:t>
            </a:r>
            <a:endParaRPr sz="1600" dirty="0">
              <a:latin typeface="Arial"/>
              <a:cs typeface="Arial"/>
            </a:endParaRPr>
          </a:p>
          <a:p>
            <a:pPr marL="12700">
              <a:lnSpc>
                <a:spcPct val="100000"/>
              </a:lnSpc>
              <a:spcBef>
                <a:spcPts val="165"/>
              </a:spcBef>
            </a:pPr>
            <a:r>
              <a:rPr lang="tr-TR" sz="1400" b="1" spc="-5" dirty="0" smtClean="0">
                <a:solidFill>
                  <a:srgbClr val="44536A"/>
                </a:solidFill>
                <a:latin typeface="Arial"/>
                <a:cs typeface="Arial"/>
              </a:rPr>
              <a:t>(</a:t>
            </a:r>
            <a:r>
              <a:rPr sz="1400" b="1" spc="-5" dirty="0" smtClean="0">
                <a:solidFill>
                  <a:srgbClr val="44536A"/>
                </a:solidFill>
                <a:latin typeface="Arial"/>
                <a:cs typeface="Arial"/>
              </a:rPr>
              <a:t>Mobile</a:t>
            </a:r>
            <a:r>
              <a:rPr sz="1400" b="1" spc="-55" dirty="0" smtClean="0">
                <a:solidFill>
                  <a:srgbClr val="44536A"/>
                </a:solidFill>
                <a:latin typeface="Arial"/>
                <a:cs typeface="Arial"/>
              </a:rPr>
              <a:t> </a:t>
            </a:r>
            <a:r>
              <a:rPr sz="1400" b="1" spc="-5" dirty="0">
                <a:solidFill>
                  <a:srgbClr val="44536A"/>
                </a:solidFill>
                <a:latin typeface="Arial"/>
                <a:cs typeface="Arial"/>
              </a:rPr>
              <a:t>service</a:t>
            </a:r>
            <a:r>
              <a:rPr sz="1400" b="1" spc="-35" dirty="0">
                <a:solidFill>
                  <a:srgbClr val="44536A"/>
                </a:solidFill>
                <a:latin typeface="Arial"/>
                <a:cs typeface="Arial"/>
              </a:rPr>
              <a:t> </a:t>
            </a:r>
            <a:r>
              <a:rPr sz="1400" b="1" dirty="0">
                <a:solidFill>
                  <a:srgbClr val="44536A"/>
                </a:solidFill>
                <a:latin typeface="Arial"/>
                <a:cs typeface="Arial"/>
              </a:rPr>
              <a:t>in</a:t>
            </a:r>
            <a:r>
              <a:rPr sz="1400" b="1" spc="-10" dirty="0">
                <a:solidFill>
                  <a:srgbClr val="44536A"/>
                </a:solidFill>
                <a:latin typeface="Arial"/>
                <a:cs typeface="Arial"/>
              </a:rPr>
              <a:t> </a:t>
            </a:r>
            <a:r>
              <a:rPr sz="1400" b="1" spc="-20" dirty="0" smtClean="0">
                <a:solidFill>
                  <a:srgbClr val="44536A"/>
                </a:solidFill>
                <a:latin typeface="Arial"/>
                <a:cs typeface="Arial"/>
              </a:rPr>
              <a:t>Turkey</a:t>
            </a:r>
            <a:r>
              <a:rPr lang="tr-TR" sz="1400" b="1" spc="-20" dirty="0" smtClean="0">
                <a:solidFill>
                  <a:srgbClr val="44536A"/>
                </a:solidFill>
                <a:latin typeface="Arial"/>
                <a:cs typeface="Arial"/>
              </a:rPr>
              <a:t>)</a:t>
            </a:r>
            <a:endParaRPr sz="1400" dirty="0">
              <a:latin typeface="Arial"/>
              <a:cs typeface="Arial"/>
            </a:endParaRPr>
          </a:p>
        </p:txBody>
      </p:sp>
      <p:sp>
        <p:nvSpPr>
          <p:cNvPr id="7" name="object 7"/>
          <p:cNvSpPr txBox="1"/>
          <p:nvPr/>
        </p:nvSpPr>
        <p:spPr>
          <a:xfrm>
            <a:off x="9537318" y="2326004"/>
            <a:ext cx="1848486" cy="473848"/>
          </a:xfrm>
          <a:prstGeom prst="rect">
            <a:avLst/>
          </a:prstGeom>
        </p:spPr>
        <p:txBody>
          <a:bodyPr vert="horz" wrap="square" lIns="0" tIns="12065" rIns="0" bIns="0" rtlCol="0">
            <a:spAutoFit/>
          </a:bodyPr>
          <a:lstStyle/>
          <a:p>
            <a:pPr marL="12700">
              <a:lnSpc>
                <a:spcPct val="100000"/>
              </a:lnSpc>
              <a:spcBef>
                <a:spcPts val="95"/>
              </a:spcBef>
            </a:pPr>
            <a:r>
              <a:rPr lang="tr-TR" sz="1600" b="1" spc="-5" dirty="0" smtClean="0">
                <a:solidFill>
                  <a:srgbClr val="1F5F8A"/>
                </a:solidFill>
                <a:latin typeface="Arial"/>
                <a:cs typeface="Arial"/>
              </a:rPr>
              <a:t>&gt;</a:t>
            </a:r>
            <a:r>
              <a:rPr sz="1600" b="1" spc="-5" dirty="0" smtClean="0">
                <a:solidFill>
                  <a:srgbClr val="1F5F8A"/>
                </a:solidFill>
                <a:latin typeface="Arial"/>
                <a:cs typeface="Arial"/>
              </a:rPr>
              <a:t>400</a:t>
            </a:r>
            <a:endParaRPr sz="1600" dirty="0">
              <a:latin typeface="Arial"/>
              <a:cs typeface="Arial"/>
            </a:endParaRPr>
          </a:p>
          <a:p>
            <a:pPr marL="12700">
              <a:lnSpc>
                <a:spcPct val="100000"/>
              </a:lnSpc>
              <a:spcBef>
                <a:spcPts val="45"/>
              </a:spcBef>
            </a:pPr>
            <a:r>
              <a:rPr lang="tr-TR" sz="1400" b="1" spc="-5" dirty="0" smtClean="0">
                <a:solidFill>
                  <a:srgbClr val="44536A"/>
                </a:solidFill>
                <a:latin typeface="Arial"/>
                <a:cs typeface="Arial"/>
              </a:rPr>
              <a:t>(</a:t>
            </a:r>
            <a:r>
              <a:rPr sz="1400" b="1" spc="-5" dirty="0" smtClean="0">
                <a:solidFill>
                  <a:srgbClr val="44536A"/>
                </a:solidFill>
                <a:latin typeface="Arial"/>
                <a:cs typeface="Arial"/>
              </a:rPr>
              <a:t>Service</a:t>
            </a:r>
            <a:r>
              <a:rPr sz="1400" b="1" spc="-40" dirty="0" smtClean="0">
                <a:solidFill>
                  <a:srgbClr val="44536A"/>
                </a:solidFill>
                <a:latin typeface="Arial"/>
                <a:cs typeface="Arial"/>
              </a:rPr>
              <a:t> </a:t>
            </a:r>
            <a:r>
              <a:rPr sz="1400" b="1" spc="-5" dirty="0" smtClean="0">
                <a:solidFill>
                  <a:srgbClr val="44536A"/>
                </a:solidFill>
                <a:latin typeface="Arial"/>
                <a:cs typeface="Arial"/>
              </a:rPr>
              <a:t>technician</a:t>
            </a:r>
            <a:r>
              <a:rPr lang="tr-TR" sz="1400" b="1" spc="-5" dirty="0" smtClean="0">
                <a:solidFill>
                  <a:srgbClr val="44536A"/>
                </a:solidFill>
                <a:latin typeface="Arial"/>
                <a:cs typeface="Arial"/>
              </a:rPr>
              <a:t>)</a:t>
            </a:r>
            <a:endParaRPr sz="1400" dirty="0">
              <a:latin typeface="Arial"/>
              <a:cs typeface="Arial"/>
            </a:endParaRPr>
          </a:p>
        </p:txBody>
      </p:sp>
      <p:sp>
        <p:nvSpPr>
          <p:cNvPr id="8" name="object 8"/>
          <p:cNvSpPr txBox="1"/>
          <p:nvPr/>
        </p:nvSpPr>
        <p:spPr>
          <a:xfrm>
            <a:off x="972413" y="2750718"/>
            <a:ext cx="1746885" cy="971420"/>
          </a:xfrm>
          <a:prstGeom prst="rect">
            <a:avLst/>
          </a:prstGeom>
        </p:spPr>
        <p:txBody>
          <a:bodyPr vert="horz" wrap="square" lIns="0" tIns="108585" rIns="0" bIns="0" rtlCol="0">
            <a:spAutoFit/>
          </a:bodyPr>
          <a:lstStyle/>
          <a:p>
            <a:pPr marR="21590" algn="r">
              <a:lnSpc>
                <a:spcPct val="100000"/>
              </a:lnSpc>
              <a:spcBef>
                <a:spcPts val="855"/>
              </a:spcBef>
            </a:pPr>
            <a:r>
              <a:rPr lang="tr-TR" sz="1600" b="1" spc="-5" dirty="0">
                <a:solidFill>
                  <a:srgbClr val="1F5F8A"/>
                </a:solidFill>
                <a:latin typeface="Arial"/>
                <a:cs typeface="Arial"/>
              </a:rPr>
              <a:t>&gt;</a:t>
            </a:r>
            <a:r>
              <a:rPr sz="1600" b="1" spc="-5" dirty="0" smtClean="0">
                <a:solidFill>
                  <a:srgbClr val="1F5F8A"/>
                </a:solidFill>
                <a:latin typeface="Arial"/>
                <a:cs typeface="Arial"/>
              </a:rPr>
              <a:t>5</a:t>
            </a:r>
            <a:r>
              <a:rPr lang="tr-TR" sz="1600" b="1" spc="-5" dirty="0" smtClean="0">
                <a:solidFill>
                  <a:srgbClr val="1F5F8A"/>
                </a:solidFill>
                <a:latin typeface="Arial"/>
                <a:cs typeface="Arial"/>
              </a:rPr>
              <a:t>5</a:t>
            </a:r>
            <a:r>
              <a:rPr sz="1600" b="1" spc="-5" dirty="0" smtClean="0">
                <a:solidFill>
                  <a:srgbClr val="1F5F8A"/>
                </a:solidFill>
                <a:latin typeface="Arial"/>
                <a:cs typeface="Arial"/>
              </a:rPr>
              <a:t>0</a:t>
            </a:r>
            <a:endParaRPr sz="1600" dirty="0">
              <a:latin typeface="Arial"/>
              <a:cs typeface="Arial"/>
            </a:endParaRPr>
          </a:p>
          <a:p>
            <a:pPr marR="5715" algn="r">
              <a:lnSpc>
                <a:spcPct val="100000"/>
              </a:lnSpc>
              <a:spcBef>
                <a:spcPts val="760"/>
              </a:spcBef>
            </a:pPr>
            <a:r>
              <a:rPr sz="1600" b="1" spc="-10" dirty="0" smtClean="0">
                <a:solidFill>
                  <a:srgbClr val="1F5F8A"/>
                </a:solidFill>
                <a:latin typeface="Arial"/>
                <a:cs typeface="Arial"/>
              </a:rPr>
              <a:t>Employee</a:t>
            </a:r>
            <a:r>
              <a:rPr lang="tr-TR" sz="1600" b="1" spc="-10" dirty="0" smtClean="0">
                <a:solidFill>
                  <a:srgbClr val="1F5F8A"/>
                </a:solidFill>
                <a:latin typeface="Arial"/>
                <a:cs typeface="Arial"/>
              </a:rPr>
              <a:t>s</a:t>
            </a:r>
            <a:endParaRPr sz="1600" dirty="0">
              <a:latin typeface="Arial"/>
              <a:cs typeface="Arial"/>
            </a:endParaRPr>
          </a:p>
          <a:p>
            <a:pPr marR="5080" algn="r">
              <a:lnSpc>
                <a:spcPct val="100000"/>
              </a:lnSpc>
              <a:spcBef>
                <a:spcPts val="370"/>
              </a:spcBef>
            </a:pPr>
            <a:r>
              <a:rPr sz="1400" b="1" dirty="0" smtClean="0">
                <a:latin typeface="Arial"/>
                <a:cs typeface="Arial"/>
              </a:rPr>
              <a:t>(</a:t>
            </a:r>
            <a:r>
              <a:rPr lang="tr-TR" sz="1400" b="1" dirty="0" smtClean="0">
                <a:latin typeface="Arial"/>
                <a:cs typeface="Arial"/>
              </a:rPr>
              <a:t>&gt;</a:t>
            </a:r>
            <a:r>
              <a:rPr sz="1400" b="1" dirty="0" smtClean="0">
                <a:solidFill>
                  <a:srgbClr val="44536A"/>
                </a:solidFill>
                <a:latin typeface="Arial"/>
                <a:cs typeface="Arial"/>
              </a:rPr>
              <a:t>300</a:t>
            </a:r>
            <a:r>
              <a:rPr sz="1400" b="1" spc="-70" dirty="0" smtClean="0">
                <a:solidFill>
                  <a:srgbClr val="44536A"/>
                </a:solidFill>
                <a:latin typeface="Arial"/>
                <a:cs typeface="Arial"/>
              </a:rPr>
              <a:t> </a:t>
            </a:r>
            <a:r>
              <a:rPr sz="1400" b="1" spc="-5" dirty="0">
                <a:solidFill>
                  <a:srgbClr val="44536A"/>
                </a:solidFill>
                <a:latin typeface="Arial"/>
                <a:cs typeface="Arial"/>
              </a:rPr>
              <a:t>White</a:t>
            </a:r>
            <a:r>
              <a:rPr sz="1400" b="1" spc="-50" dirty="0">
                <a:solidFill>
                  <a:srgbClr val="44536A"/>
                </a:solidFill>
                <a:latin typeface="Arial"/>
                <a:cs typeface="Arial"/>
              </a:rPr>
              <a:t> </a:t>
            </a:r>
            <a:r>
              <a:rPr sz="1400" b="1" dirty="0">
                <a:solidFill>
                  <a:srgbClr val="44536A"/>
                </a:solidFill>
                <a:latin typeface="Arial"/>
                <a:cs typeface="Arial"/>
              </a:rPr>
              <a:t>collars</a:t>
            </a:r>
            <a:r>
              <a:rPr sz="1400" b="1" dirty="0">
                <a:latin typeface="Courier New"/>
                <a:cs typeface="Courier New"/>
              </a:rPr>
              <a:t>)</a:t>
            </a:r>
            <a:endParaRPr sz="1400" dirty="0">
              <a:latin typeface="Courier New"/>
              <a:cs typeface="Courier New"/>
            </a:endParaRPr>
          </a:p>
        </p:txBody>
      </p:sp>
      <p:sp>
        <p:nvSpPr>
          <p:cNvPr id="9" name="object 9"/>
          <p:cNvSpPr txBox="1"/>
          <p:nvPr/>
        </p:nvSpPr>
        <p:spPr>
          <a:xfrm>
            <a:off x="9537318" y="3420660"/>
            <a:ext cx="1848486" cy="552714"/>
          </a:xfrm>
          <a:prstGeom prst="rect">
            <a:avLst/>
          </a:prstGeom>
        </p:spPr>
        <p:txBody>
          <a:bodyPr vert="horz" wrap="square" lIns="0" tIns="52069" rIns="0" bIns="0" rtlCol="0">
            <a:spAutoFit/>
          </a:bodyPr>
          <a:lstStyle/>
          <a:p>
            <a:pPr marL="12700">
              <a:lnSpc>
                <a:spcPct val="100000"/>
              </a:lnSpc>
              <a:spcBef>
                <a:spcPts val="409"/>
              </a:spcBef>
            </a:pPr>
            <a:r>
              <a:rPr lang="tr-TR" sz="1600" b="1" spc="-5" dirty="0" smtClean="0">
                <a:solidFill>
                  <a:srgbClr val="1F5F8A"/>
                </a:solidFill>
                <a:latin typeface="Arial"/>
                <a:cs typeface="Arial"/>
              </a:rPr>
              <a:t>&gt;</a:t>
            </a:r>
            <a:r>
              <a:rPr sz="1600" b="1" spc="-5" dirty="0" smtClean="0">
                <a:solidFill>
                  <a:srgbClr val="1F5F8A"/>
                </a:solidFill>
                <a:latin typeface="Arial"/>
                <a:cs typeface="Arial"/>
              </a:rPr>
              <a:t>50</a:t>
            </a:r>
            <a:endParaRPr sz="1600" dirty="0">
              <a:latin typeface="Arial"/>
              <a:cs typeface="Arial"/>
            </a:endParaRPr>
          </a:p>
          <a:p>
            <a:pPr marL="12700">
              <a:lnSpc>
                <a:spcPct val="100000"/>
              </a:lnSpc>
              <a:spcBef>
                <a:spcPts val="280"/>
              </a:spcBef>
            </a:pPr>
            <a:r>
              <a:rPr lang="tr-TR" sz="1400" b="1" spc="-5" dirty="0" smtClean="0">
                <a:solidFill>
                  <a:srgbClr val="44536A"/>
                </a:solidFill>
                <a:latin typeface="Arial"/>
                <a:cs typeface="Arial"/>
              </a:rPr>
              <a:t>(</a:t>
            </a:r>
            <a:r>
              <a:rPr sz="1400" b="1" spc="-5" dirty="0" smtClean="0">
                <a:solidFill>
                  <a:srgbClr val="44536A"/>
                </a:solidFill>
                <a:latin typeface="Arial"/>
                <a:cs typeface="Arial"/>
              </a:rPr>
              <a:t>Authorized</a:t>
            </a:r>
            <a:r>
              <a:rPr sz="1400" b="1" spc="-65" dirty="0" smtClean="0">
                <a:solidFill>
                  <a:srgbClr val="44536A"/>
                </a:solidFill>
                <a:latin typeface="Arial"/>
                <a:cs typeface="Arial"/>
              </a:rPr>
              <a:t> </a:t>
            </a:r>
            <a:r>
              <a:rPr sz="1400" b="1" dirty="0" smtClean="0">
                <a:solidFill>
                  <a:srgbClr val="44536A"/>
                </a:solidFill>
                <a:latin typeface="Arial"/>
                <a:cs typeface="Arial"/>
              </a:rPr>
              <a:t>service</a:t>
            </a:r>
            <a:r>
              <a:rPr lang="tr-TR" sz="1400" b="1" dirty="0" smtClean="0">
                <a:solidFill>
                  <a:srgbClr val="44536A"/>
                </a:solidFill>
                <a:latin typeface="Arial"/>
                <a:cs typeface="Arial"/>
              </a:rPr>
              <a:t>)</a:t>
            </a:r>
            <a:endParaRPr sz="1400" dirty="0">
              <a:latin typeface="Arial"/>
              <a:cs typeface="Arial"/>
            </a:endParaRPr>
          </a:p>
        </p:txBody>
      </p:sp>
      <p:pic>
        <p:nvPicPr>
          <p:cNvPr id="10" name="object 10"/>
          <p:cNvPicPr/>
          <p:nvPr/>
        </p:nvPicPr>
        <p:blipFill>
          <a:blip r:embed="rId2" cstate="print"/>
          <a:stretch>
            <a:fillRect/>
          </a:stretch>
        </p:blipFill>
        <p:spPr>
          <a:xfrm>
            <a:off x="2889504" y="1802892"/>
            <a:ext cx="228600" cy="228600"/>
          </a:xfrm>
          <a:prstGeom prst="rect">
            <a:avLst/>
          </a:prstGeom>
        </p:spPr>
      </p:pic>
      <p:pic>
        <p:nvPicPr>
          <p:cNvPr id="11" name="object 11"/>
          <p:cNvPicPr/>
          <p:nvPr/>
        </p:nvPicPr>
        <p:blipFill>
          <a:blip r:embed="rId3" cstate="print"/>
          <a:stretch>
            <a:fillRect/>
          </a:stretch>
        </p:blipFill>
        <p:spPr>
          <a:xfrm>
            <a:off x="2889504" y="3087623"/>
            <a:ext cx="228600" cy="228600"/>
          </a:xfrm>
          <a:prstGeom prst="rect">
            <a:avLst/>
          </a:prstGeom>
        </p:spPr>
      </p:pic>
      <p:pic>
        <p:nvPicPr>
          <p:cNvPr id="12" name="object 12"/>
          <p:cNvPicPr/>
          <p:nvPr/>
        </p:nvPicPr>
        <p:blipFill>
          <a:blip r:embed="rId4" cstate="print"/>
          <a:stretch>
            <a:fillRect/>
          </a:stretch>
        </p:blipFill>
        <p:spPr>
          <a:xfrm>
            <a:off x="9069323" y="1234439"/>
            <a:ext cx="228600" cy="228600"/>
          </a:xfrm>
          <a:prstGeom prst="rect">
            <a:avLst/>
          </a:prstGeom>
        </p:spPr>
      </p:pic>
      <p:pic>
        <p:nvPicPr>
          <p:cNvPr id="13" name="object 13"/>
          <p:cNvPicPr/>
          <p:nvPr/>
        </p:nvPicPr>
        <p:blipFill>
          <a:blip r:embed="rId5" cstate="print"/>
          <a:stretch>
            <a:fillRect/>
          </a:stretch>
        </p:blipFill>
        <p:spPr>
          <a:xfrm>
            <a:off x="9069323" y="2459735"/>
            <a:ext cx="228600" cy="228600"/>
          </a:xfrm>
          <a:prstGeom prst="rect">
            <a:avLst/>
          </a:prstGeom>
        </p:spPr>
      </p:pic>
      <p:pic>
        <p:nvPicPr>
          <p:cNvPr id="14" name="object 14"/>
          <p:cNvPicPr/>
          <p:nvPr/>
        </p:nvPicPr>
        <p:blipFill>
          <a:blip r:embed="rId6" cstate="print"/>
          <a:stretch>
            <a:fillRect/>
          </a:stretch>
        </p:blipFill>
        <p:spPr>
          <a:xfrm>
            <a:off x="9069323" y="3643884"/>
            <a:ext cx="228600" cy="228600"/>
          </a:xfrm>
          <a:prstGeom prst="rect">
            <a:avLst/>
          </a:prstGeom>
        </p:spPr>
      </p:pic>
      <p:sp>
        <p:nvSpPr>
          <p:cNvPr id="15" name="object 15"/>
          <p:cNvSpPr txBox="1"/>
          <p:nvPr/>
        </p:nvSpPr>
        <p:spPr>
          <a:xfrm>
            <a:off x="1143001" y="4100220"/>
            <a:ext cx="1598422" cy="1079783"/>
          </a:xfrm>
          <a:prstGeom prst="rect">
            <a:avLst/>
          </a:prstGeom>
        </p:spPr>
        <p:txBody>
          <a:bodyPr vert="horz" wrap="square" lIns="0" tIns="40640" rIns="0" bIns="0" rtlCol="0">
            <a:spAutoFit/>
          </a:bodyPr>
          <a:lstStyle/>
          <a:p>
            <a:pPr marR="26670" algn="r">
              <a:lnSpc>
                <a:spcPct val="100000"/>
              </a:lnSpc>
              <a:spcBef>
                <a:spcPts val="320"/>
              </a:spcBef>
            </a:pPr>
            <a:r>
              <a:rPr lang="tr-TR" sz="1600" b="1" spc="-5" dirty="0" smtClean="0">
                <a:solidFill>
                  <a:srgbClr val="1F5F8A"/>
                </a:solidFill>
                <a:latin typeface="Arial"/>
                <a:cs typeface="Arial"/>
              </a:rPr>
              <a:t>&gt;80</a:t>
            </a:r>
            <a:endParaRPr sz="1600" dirty="0">
              <a:latin typeface="Arial"/>
              <a:cs typeface="Arial"/>
            </a:endParaRPr>
          </a:p>
          <a:p>
            <a:pPr marR="6350" algn="r">
              <a:lnSpc>
                <a:spcPct val="100000"/>
              </a:lnSpc>
              <a:spcBef>
                <a:spcPts val="220"/>
              </a:spcBef>
            </a:pPr>
            <a:r>
              <a:rPr sz="1600" b="1" spc="-5" dirty="0">
                <a:solidFill>
                  <a:srgbClr val="1F5F8A"/>
                </a:solidFill>
                <a:latin typeface="Arial"/>
                <a:cs typeface="Arial"/>
              </a:rPr>
              <a:t>Engineer</a:t>
            </a:r>
            <a:endParaRPr sz="1600" dirty="0">
              <a:latin typeface="Arial"/>
              <a:cs typeface="Arial"/>
            </a:endParaRPr>
          </a:p>
          <a:p>
            <a:pPr marR="5715" algn="r">
              <a:lnSpc>
                <a:spcPct val="100000"/>
              </a:lnSpc>
              <a:spcBef>
                <a:spcPts val="370"/>
              </a:spcBef>
            </a:pPr>
            <a:r>
              <a:rPr sz="1400" b="1" dirty="0" smtClean="0">
                <a:solidFill>
                  <a:srgbClr val="44536A"/>
                </a:solidFill>
                <a:latin typeface="Arial"/>
                <a:cs typeface="Arial"/>
              </a:rPr>
              <a:t>(</a:t>
            </a:r>
            <a:r>
              <a:rPr lang="tr-TR" sz="1400" b="1" dirty="0" smtClean="0">
                <a:solidFill>
                  <a:srgbClr val="44536A"/>
                </a:solidFill>
                <a:latin typeface="Arial"/>
                <a:cs typeface="Arial"/>
              </a:rPr>
              <a:t>&gt;6</a:t>
            </a:r>
            <a:r>
              <a:rPr sz="1400" b="1" dirty="0" smtClean="0">
                <a:solidFill>
                  <a:srgbClr val="44536A"/>
                </a:solidFill>
                <a:latin typeface="Arial"/>
                <a:cs typeface="Arial"/>
              </a:rPr>
              <a:t>0</a:t>
            </a:r>
            <a:r>
              <a:rPr sz="1400" b="1" spc="-100" dirty="0" smtClean="0">
                <a:solidFill>
                  <a:srgbClr val="44536A"/>
                </a:solidFill>
                <a:latin typeface="Arial"/>
                <a:cs typeface="Arial"/>
              </a:rPr>
              <a:t> </a:t>
            </a:r>
            <a:r>
              <a:rPr sz="1400" b="1" spc="-10" dirty="0">
                <a:solidFill>
                  <a:srgbClr val="44536A"/>
                </a:solidFill>
                <a:latin typeface="Arial"/>
                <a:cs typeface="Arial"/>
              </a:rPr>
              <a:t>R&amp;D)</a:t>
            </a:r>
            <a:endParaRPr sz="1400" dirty="0">
              <a:latin typeface="Arial"/>
              <a:cs typeface="Arial"/>
            </a:endParaRPr>
          </a:p>
          <a:p>
            <a:pPr marR="5080" algn="r">
              <a:lnSpc>
                <a:spcPct val="100000"/>
              </a:lnSpc>
              <a:spcBef>
                <a:spcPts val="335"/>
              </a:spcBef>
            </a:pPr>
            <a:r>
              <a:rPr sz="1400" b="1" dirty="0" smtClean="0">
                <a:solidFill>
                  <a:srgbClr val="44536A"/>
                </a:solidFill>
                <a:latin typeface="Arial"/>
                <a:cs typeface="Arial"/>
              </a:rPr>
              <a:t>(</a:t>
            </a:r>
            <a:r>
              <a:rPr lang="tr-TR" sz="1400" b="1" dirty="0" smtClean="0">
                <a:solidFill>
                  <a:srgbClr val="44536A"/>
                </a:solidFill>
                <a:latin typeface="Arial"/>
                <a:cs typeface="Arial"/>
              </a:rPr>
              <a:t>&gt;20</a:t>
            </a:r>
            <a:r>
              <a:rPr sz="1400" b="1" spc="-50" dirty="0" smtClean="0">
                <a:solidFill>
                  <a:srgbClr val="44536A"/>
                </a:solidFill>
                <a:latin typeface="Arial"/>
                <a:cs typeface="Arial"/>
              </a:rPr>
              <a:t> </a:t>
            </a:r>
            <a:r>
              <a:rPr sz="1400" b="1" spc="-5" dirty="0">
                <a:solidFill>
                  <a:srgbClr val="44536A"/>
                </a:solidFill>
                <a:latin typeface="Arial"/>
                <a:cs typeface="Arial"/>
              </a:rPr>
              <a:t>R&amp;D</a:t>
            </a:r>
            <a:r>
              <a:rPr sz="1400" b="1" spc="-25" dirty="0">
                <a:solidFill>
                  <a:srgbClr val="44536A"/>
                </a:solidFill>
                <a:latin typeface="Arial"/>
                <a:cs typeface="Arial"/>
              </a:rPr>
              <a:t> </a:t>
            </a:r>
            <a:r>
              <a:rPr sz="1400" b="1" spc="-5" dirty="0">
                <a:solidFill>
                  <a:srgbClr val="44536A"/>
                </a:solidFill>
                <a:latin typeface="Arial"/>
                <a:cs typeface="Arial"/>
              </a:rPr>
              <a:t>Seniors</a:t>
            </a:r>
            <a:r>
              <a:rPr sz="1200" spc="-5" dirty="0">
                <a:solidFill>
                  <a:srgbClr val="44536A"/>
                </a:solidFill>
                <a:latin typeface="Arial"/>
                <a:cs typeface="Arial"/>
              </a:rPr>
              <a:t>)</a:t>
            </a:r>
            <a:endParaRPr sz="1200" dirty="0">
              <a:latin typeface="Arial"/>
              <a:cs typeface="Arial"/>
            </a:endParaRPr>
          </a:p>
        </p:txBody>
      </p:sp>
      <p:sp>
        <p:nvSpPr>
          <p:cNvPr id="16" name="object 16"/>
          <p:cNvSpPr txBox="1"/>
          <p:nvPr/>
        </p:nvSpPr>
        <p:spPr>
          <a:xfrm>
            <a:off x="9528808" y="4388792"/>
            <a:ext cx="2663192" cy="570797"/>
          </a:xfrm>
          <a:prstGeom prst="rect">
            <a:avLst/>
          </a:prstGeom>
        </p:spPr>
        <p:txBody>
          <a:bodyPr vert="horz" wrap="square" lIns="0" tIns="65405" rIns="0" bIns="0" rtlCol="0">
            <a:spAutoFit/>
          </a:bodyPr>
          <a:lstStyle/>
          <a:p>
            <a:pPr marL="12700">
              <a:lnSpc>
                <a:spcPct val="100000"/>
              </a:lnSpc>
              <a:spcBef>
                <a:spcPts val="515"/>
              </a:spcBef>
            </a:pPr>
            <a:r>
              <a:rPr lang="tr-TR" sz="1600" b="1" spc="-10" dirty="0" smtClean="0">
                <a:solidFill>
                  <a:srgbClr val="1F5F8A"/>
                </a:solidFill>
                <a:latin typeface="Arial"/>
                <a:cs typeface="Arial"/>
              </a:rPr>
              <a:t>&gt;</a:t>
            </a:r>
            <a:r>
              <a:rPr sz="1600" b="1" spc="-10" dirty="0" smtClean="0">
                <a:solidFill>
                  <a:srgbClr val="1F5F8A"/>
                </a:solidFill>
                <a:latin typeface="Arial"/>
                <a:cs typeface="Arial"/>
              </a:rPr>
              <a:t>1</a:t>
            </a:r>
            <a:r>
              <a:rPr lang="en-US" sz="1600" b="1" spc="-10" dirty="0">
                <a:solidFill>
                  <a:srgbClr val="1F5F8A"/>
                </a:solidFill>
                <a:latin typeface="Arial"/>
                <a:cs typeface="Arial"/>
              </a:rPr>
              <a:t>4</a:t>
            </a:r>
            <a:r>
              <a:rPr sz="1600" b="1" spc="-10" dirty="0" smtClean="0">
                <a:solidFill>
                  <a:srgbClr val="1F5F8A"/>
                </a:solidFill>
                <a:latin typeface="Arial"/>
                <a:cs typeface="Arial"/>
              </a:rPr>
              <a:t>000</a:t>
            </a:r>
            <a:r>
              <a:rPr lang="tr-TR" sz="1600" b="1" spc="-10" dirty="0" smtClean="0">
                <a:solidFill>
                  <a:srgbClr val="1F5F8A"/>
                </a:solidFill>
                <a:latin typeface="Arial"/>
                <a:cs typeface="Arial"/>
              </a:rPr>
              <a:t> </a:t>
            </a:r>
            <a:r>
              <a:rPr lang="tr-TR" sz="1600" b="1" spc="-10" dirty="0" err="1" smtClean="0">
                <a:solidFill>
                  <a:srgbClr val="1F5F8A"/>
                </a:solidFill>
                <a:latin typeface="Arial"/>
                <a:cs typeface="Arial"/>
              </a:rPr>
              <a:t>stations</a:t>
            </a:r>
            <a:r>
              <a:rPr lang="en-US" sz="1600" b="1" spc="-10" dirty="0" smtClean="0">
                <a:solidFill>
                  <a:srgbClr val="1F5F8A"/>
                </a:solidFill>
                <a:latin typeface="Arial"/>
                <a:cs typeface="Arial"/>
              </a:rPr>
              <a:t> in Turkey</a:t>
            </a:r>
            <a:endParaRPr sz="1600" dirty="0">
              <a:latin typeface="Arial"/>
              <a:cs typeface="Arial"/>
            </a:endParaRPr>
          </a:p>
          <a:p>
            <a:pPr marL="12700" marR="5080">
              <a:lnSpc>
                <a:spcPct val="120000"/>
              </a:lnSpc>
              <a:spcBef>
                <a:spcPts val="35"/>
              </a:spcBef>
            </a:pPr>
            <a:r>
              <a:rPr lang="tr-TR" sz="1400" b="1" spc="-5" dirty="0" smtClean="0">
                <a:solidFill>
                  <a:srgbClr val="44536A"/>
                </a:solidFill>
                <a:latin typeface="Arial"/>
                <a:cs typeface="Arial"/>
              </a:rPr>
              <a:t>(</a:t>
            </a:r>
            <a:r>
              <a:rPr lang="tr-TR" sz="1400" b="1" spc="-5" dirty="0" err="1" smtClean="0">
                <a:solidFill>
                  <a:srgbClr val="44536A"/>
                </a:solidFill>
                <a:latin typeface="Arial"/>
                <a:cs typeface="Arial"/>
              </a:rPr>
              <a:t>Have</a:t>
            </a:r>
            <a:r>
              <a:rPr lang="tr-TR" sz="1400" b="1" spc="-5" dirty="0" smtClean="0">
                <a:solidFill>
                  <a:srgbClr val="44536A"/>
                </a:solidFill>
                <a:latin typeface="Arial"/>
                <a:cs typeface="Arial"/>
              </a:rPr>
              <a:t> </a:t>
            </a:r>
            <a:r>
              <a:rPr lang="tr-TR" sz="1400" b="1" spc="-5" dirty="0">
                <a:solidFill>
                  <a:srgbClr val="44536A"/>
                </a:solidFill>
                <a:latin typeface="Arial"/>
                <a:cs typeface="Arial"/>
              </a:rPr>
              <a:t>i</a:t>
            </a:r>
            <a:r>
              <a:rPr sz="1400" b="1" spc="-5" dirty="0" err="1" smtClean="0">
                <a:solidFill>
                  <a:srgbClr val="44536A"/>
                </a:solidFill>
                <a:latin typeface="Arial"/>
                <a:cs typeface="Arial"/>
              </a:rPr>
              <a:t>nstalled</a:t>
            </a:r>
            <a:r>
              <a:rPr sz="1400" b="1" spc="-65" dirty="0" smtClean="0">
                <a:solidFill>
                  <a:srgbClr val="44536A"/>
                </a:solidFill>
                <a:latin typeface="Arial"/>
                <a:cs typeface="Arial"/>
              </a:rPr>
              <a:t> </a:t>
            </a:r>
            <a:r>
              <a:rPr lang="tr-TR" sz="1400" b="1" spc="-65" dirty="0" smtClean="0">
                <a:solidFill>
                  <a:srgbClr val="44536A"/>
                </a:solidFill>
                <a:latin typeface="Arial"/>
                <a:cs typeface="Arial"/>
              </a:rPr>
              <a:t>MLB </a:t>
            </a:r>
            <a:r>
              <a:rPr sz="1400" b="1" spc="-5" dirty="0" smtClean="0">
                <a:solidFill>
                  <a:srgbClr val="44536A"/>
                </a:solidFill>
                <a:latin typeface="Arial"/>
                <a:cs typeface="Arial"/>
              </a:rPr>
              <a:t>products</a:t>
            </a:r>
            <a:r>
              <a:rPr lang="tr-TR" sz="1400" b="1" spc="-5" dirty="0" smtClean="0">
                <a:solidFill>
                  <a:srgbClr val="44536A"/>
                </a:solidFill>
                <a:latin typeface="Arial"/>
                <a:cs typeface="Arial"/>
              </a:rPr>
              <a:t>)</a:t>
            </a:r>
            <a:endParaRPr sz="1400" dirty="0">
              <a:latin typeface="Arial"/>
              <a:cs typeface="Arial"/>
            </a:endParaRPr>
          </a:p>
        </p:txBody>
      </p:sp>
      <p:pic>
        <p:nvPicPr>
          <p:cNvPr id="17" name="object 17"/>
          <p:cNvPicPr/>
          <p:nvPr/>
        </p:nvPicPr>
        <p:blipFill>
          <a:blip r:embed="rId3" cstate="print"/>
          <a:stretch>
            <a:fillRect/>
          </a:stretch>
        </p:blipFill>
        <p:spPr>
          <a:xfrm>
            <a:off x="2918460" y="4287011"/>
            <a:ext cx="228600" cy="228600"/>
          </a:xfrm>
          <a:prstGeom prst="rect">
            <a:avLst/>
          </a:prstGeom>
        </p:spPr>
      </p:pic>
      <p:pic>
        <p:nvPicPr>
          <p:cNvPr id="18" name="object 18"/>
          <p:cNvPicPr/>
          <p:nvPr/>
        </p:nvPicPr>
        <p:blipFill>
          <a:blip r:embed="rId6" cstate="print"/>
          <a:stretch>
            <a:fillRect/>
          </a:stretch>
        </p:blipFill>
        <p:spPr>
          <a:xfrm>
            <a:off x="9060180" y="4645152"/>
            <a:ext cx="228600" cy="228600"/>
          </a:xfrm>
          <a:prstGeom prst="rect">
            <a:avLst/>
          </a:prstGeom>
        </p:spPr>
      </p:pic>
      <p:sp>
        <p:nvSpPr>
          <p:cNvPr id="19" name="object 19"/>
          <p:cNvSpPr txBox="1"/>
          <p:nvPr/>
        </p:nvSpPr>
        <p:spPr>
          <a:xfrm>
            <a:off x="1271398" y="1591541"/>
            <a:ext cx="1432560" cy="818814"/>
          </a:xfrm>
          <a:prstGeom prst="rect">
            <a:avLst/>
          </a:prstGeom>
        </p:spPr>
        <p:txBody>
          <a:bodyPr vert="horz" wrap="square" lIns="0" tIns="76835" rIns="0" bIns="0" rtlCol="0">
            <a:spAutoFit/>
          </a:bodyPr>
          <a:lstStyle/>
          <a:p>
            <a:pPr marL="12700" indent="290195">
              <a:lnSpc>
                <a:spcPct val="100000"/>
              </a:lnSpc>
              <a:spcBef>
                <a:spcPts val="605"/>
              </a:spcBef>
            </a:pPr>
            <a:r>
              <a:rPr sz="1600" b="1" spc="-5" dirty="0">
                <a:solidFill>
                  <a:srgbClr val="1F5F8A"/>
                </a:solidFill>
                <a:latin typeface="Arial"/>
                <a:cs typeface="Arial"/>
              </a:rPr>
              <a:t>70.000</a:t>
            </a:r>
            <a:r>
              <a:rPr sz="1600" b="1" spc="-50" dirty="0">
                <a:solidFill>
                  <a:srgbClr val="1F5F8A"/>
                </a:solidFill>
                <a:latin typeface="Arial"/>
                <a:cs typeface="Arial"/>
              </a:rPr>
              <a:t> </a:t>
            </a:r>
            <a:r>
              <a:rPr sz="1600" b="1" spc="-10" dirty="0">
                <a:solidFill>
                  <a:srgbClr val="1F5F8A"/>
                </a:solidFill>
                <a:latin typeface="Arial"/>
                <a:cs typeface="Arial"/>
              </a:rPr>
              <a:t>m</a:t>
            </a:r>
            <a:r>
              <a:rPr sz="1600" b="1" spc="-10" dirty="0">
                <a:solidFill>
                  <a:srgbClr val="1F5F8A"/>
                </a:solidFill>
                <a:latin typeface="Courier New"/>
                <a:cs typeface="Courier New"/>
              </a:rPr>
              <a:t>²</a:t>
            </a:r>
            <a:endParaRPr sz="1600" dirty="0">
              <a:latin typeface="Courier New"/>
              <a:cs typeface="Courier New"/>
            </a:endParaRPr>
          </a:p>
          <a:p>
            <a:pPr marL="52069" marR="50800" indent="-40005">
              <a:lnSpc>
                <a:spcPct val="100000"/>
              </a:lnSpc>
              <a:spcBef>
                <a:spcPts val="450"/>
              </a:spcBef>
            </a:pPr>
            <a:r>
              <a:rPr lang="tr-TR" sz="1400" b="1" spc="15" dirty="0" smtClean="0">
                <a:solidFill>
                  <a:srgbClr val="44536A"/>
                </a:solidFill>
                <a:latin typeface="Arial"/>
                <a:cs typeface="Arial"/>
              </a:rPr>
              <a:t>(</a:t>
            </a:r>
            <a:r>
              <a:rPr sz="1400" b="1" spc="15" dirty="0" smtClean="0">
                <a:solidFill>
                  <a:srgbClr val="44536A"/>
                </a:solidFill>
                <a:latin typeface="Arial"/>
                <a:cs typeface="Arial"/>
              </a:rPr>
              <a:t>M</a:t>
            </a:r>
            <a:r>
              <a:rPr sz="1400" b="1" dirty="0" smtClean="0">
                <a:solidFill>
                  <a:srgbClr val="44536A"/>
                </a:solidFill>
                <a:latin typeface="Arial"/>
                <a:cs typeface="Arial"/>
              </a:rPr>
              <a:t>a</a:t>
            </a:r>
            <a:r>
              <a:rPr sz="1400" b="1" spc="-10" dirty="0" smtClean="0">
                <a:solidFill>
                  <a:srgbClr val="44536A"/>
                </a:solidFill>
                <a:latin typeface="Arial"/>
                <a:cs typeface="Arial"/>
              </a:rPr>
              <a:t>nu</a:t>
            </a:r>
            <a:r>
              <a:rPr sz="1400" b="1" dirty="0" smtClean="0">
                <a:solidFill>
                  <a:srgbClr val="44536A"/>
                </a:solidFill>
                <a:latin typeface="Arial"/>
                <a:cs typeface="Arial"/>
              </a:rPr>
              <a:t>f</a:t>
            </a:r>
            <a:r>
              <a:rPr sz="1400" b="1" spc="-15" dirty="0" smtClean="0">
                <a:solidFill>
                  <a:srgbClr val="44536A"/>
                </a:solidFill>
                <a:latin typeface="Arial"/>
                <a:cs typeface="Arial"/>
              </a:rPr>
              <a:t>a</a:t>
            </a:r>
            <a:r>
              <a:rPr sz="1400" b="1" dirty="0" smtClean="0">
                <a:solidFill>
                  <a:srgbClr val="44536A"/>
                </a:solidFill>
                <a:latin typeface="Arial"/>
                <a:cs typeface="Arial"/>
              </a:rPr>
              <a:t>c</a:t>
            </a:r>
            <a:r>
              <a:rPr sz="1400" b="1" spc="-15" dirty="0" smtClean="0">
                <a:solidFill>
                  <a:srgbClr val="44536A"/>
                </a:solidFill>
                <a:latin typeface="Arial"/>
                <a:cs typeface="Arial"/>
              </a:rPr>
              <a:t>t</a:t>
            </a:r>
            <a:r>
              <a:rPr sz="1400" b="1" spc="-10" dirty="0" smtClean="0">
                <a:solidFill>
                  <a:srgbClr val="44536A"/>
                </a:solidFill>
                <a:latin typeface="Arial"/>
                <a:cs typeface="Arial"/>
              </a:rPr>
              <a:t>u</a:t>
            </a:r>
            <a:r>
              <a:rPr sz="1400" b="1" dirty="0" smtClean="0">
                <a:solidFill>
                  <a:srgbClr val="44536A"/>
                </a:solidFill>
                <a:latin typeface="Arial"/>
                <a:cs typeface="Arial"/>
              </a:rPr>
              <a:t>r</a:t>
            </a:r>
            <a:r>
              <a:rPr sz="1400" b="1" spc="-10" dirty="0" smtClean="0">
                <a:solidFill>
                  <a:srgbClr val="44536A"/>
                </a:solidFill>
                <a:latin typeface="Arial"/>
                <a:cs typeface="Arial"/>
              </a:rPr>
              <a:t>in</a:t>
            </a:r>
            <a:r>
              <a:rPr sz="1400" b="1" dirty="0" smtClean="0">
                <a:solidFill>
                  <a:srgbClr val="44536A"/>
                </a:solidFill>
                <a:latin typeface="Arial"/>
                <a:cs typeface="Arial"/>
              </a:rPr>
              <a:t>g  </a:t>
            </a:r>
            <a:r>
              <a:rPr sz="1400" b="1" spc="-5" dirty="0">
                <a:solidFill>
                  <a:srgbClr val="44536A"/>
                </a:solidFill>
                <a:latin typeface="Arial"/>
                <a:cs typeface="Arial"/>
              </a:rPr>
              <a:t>and</a:t>
            </a:r>
            <a:r>
              <a:rPr sz="1400" b="1" spc="-55" dirty="0">
                <a:solidFill>
                  <a:srgbClr val="44536A"/>
                </a:solidFill>
                <a:latin typeface="Arial"/>
                <a:cs typeface="Arial"/>
              </a:rPr>
              <a:t> </a:t>
            </a:r>
            <a:r>
              <a:rPr sz="1400" b="1" spc="-5" dirty="0">
                <a:solidFill>
                  <a:srgbClr val="44536A"/>
                </a:solidFill>
                <a:latin typeface="Arial"/>
                <a:cs typeface="Arial"/>
              </a:rPr>
              <a:t>R&amp;D</a:t>
            </a:r>
            <a:r>
              <a:rPr sz="1400" b="1" spc="-85" dirty="0">
                <a:solidFill>
                  <a:srgbClr val="44536A"/>
                </a:solidFill>
                <a:latin typeface="Arial"/>
                <a:cs typeface="Arial"/>
              </a:rPr>
              <a:t> </a:t>
            </a:r>
            <a:r>
              <a:rPr sz="1400" b="1" spc="-10" dirty="0" smtClean="0">
                <a:solidFill>
                  <a:srgbClr val="44536A"/>
                </a:solidFill>
                <a:latin typeface="Arial"/>
                <a:cs typeface="Arial"/>
              </a:rPr>
              <a:t>Area</a:t>
            </a:r>
            <a:r>
              <a:rPr lang="tr-TR" sz="1400" b="1" spc="-10" dirty="0" smtClean="0">
                <a:solidFill>
                  <a:srgbClr val="44536A"/>
                </a:solidFill>
                <a:latin typeface="Arial"/>
                <a:cs typeface="Arial"/>
              </a:rPr>
              <a:t>)</a:t>
            </a:r>
            <a:endParaRPr sz="1400" dirty="0">
              <a:latin typeface="Arial"/>
              <a:cs typeface="Arial"/>
            </a:endParaRPr>
          </a:p>
        </p:txBody>
      </p:sp>
      <p:pic>
        <p:nvPicPr>
          <p:cNvPr id="20" name="object 20"/>
          <p:cNvPicPr/>
          <p:nvPr/>
        </p:nvPicPr>
        <p:blipFill>
          <a:blip r:embed="rId7" cstate="print"/>
          <a:stretch>
            <a:fillRect/>
          </a:stretch>
        </p:blipFill>
        <p:spPr>
          <a:xfrm>
            <a:off x="4126991" y="1354836"/>
            <a:ext cx="3735029" cy="3994404"/>
          </a:xfrm>
          <a:prstGeom prst="rect">
            <a:avLst/>
          </a:prstGeom>
        </p:spPr>
      </p:pic>
      <p:pic>
        <p:nvPicPr>
          <p:cNvPr id="21" name="object 21"/>
          <p:cNvPicPr/>
          <p:nvPr/>
        </p:nvPicPr>
        <p:blipFill>
          <a:blip r:embed="rId8" cstate="print"/>
          <a:stretch>
            <a:fillRect/>
          </a:stretch>
        </p:blipFill>
        <p:spPr>
          <a:xfrm>
            <a:off x="11385804" y="0"/>
            <a:ext cx="423672" cy="86867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5294" y="951012"/>
            <a:ext cx="10801985" cy="5830570"/>
            <a:chOff x="65294" y="951012"/>
            <a:chExt cx="10801985" cy="5830570"/>
          </a:xfrm>
        </p:grpSpPr>
        <p:pic>
          <p:nvPicPr>
            <p:cNvPr id="3" name="object 3"/>
            <p:cNvPicPr/>
            <p:nvPr/>
          </p:nvPicPr>
          <p:blipFill>
            <a:blip r:embed="rId2" cstate="print"/>
            <a:stretch>
              <a:fillRect/>
            </a:stretch>
          </p:blipFill>
          <p:spPr>
            <a:xfrm>
              <a:off x="65294" y="951012"/>
              <a:ext cx="10801538" cy="5830504"/>
            </a:xfrm>
            <a:prstGeom prst="rect">
              <a:avLst/>
            </a:prstGeom>
          </p:spPr>
        </p:pic>
        <p:pic>
          <p:nvPicPr>
            <p:cNvPr id="4" name="object 4"/>
            <p:cNvPicPr/>
            <p:nvPr/>
          </p:nvPicPr>
          <p:blipFill>
            <a:blip r:embed="rId3" cstate="print"/>
            <a:stretch>
              <a:fillRect/>
            </a:stretch>
          </p:blipFill>
          <p:spPr>
            <a:xfrm>
              <a:off x="632459" y="5972555"/>
              <a:ext cx="1472184" cy="204215"/>
            </a:xfrm>
            <a:prstGeom prst="rect">
              <a:avLst/>
            </a:prstGeom>
          </p:spPr>
        </p:pic>
        <p:sp>
          <p:nvSpPr>
            <p:cNvPr id="5" name="object 5"/>
            <p:cNvSpPr/>
            <p:nvPr/>
          </p:nvSpPr>
          <p:spPr>
            <a:xfrm>
              <a:off x="457200" y="4206240"/>
              <a:ext cx="1828800" cy="1828800"/>
            </a:xfrm>
            <a:custGeom>
              <a:avLst/>
              <a:gdLst/>
              <a:ahLst/>
              <a:cxnLst/>
              <a:rect l="l" t="t" r="r" b="b"/>
              <a:pathLst>
                <a:path w="1828800" h="1828800">
                  <a:moveTo>
                    <a:pt x="0" y="914400"/>
                  </a:moveTo>
                  <a:lnTo>
                    <a:pt x="1267" y="865842"/>
                  </a:lnTo>
                  <a:lnTo>
                    <a:pt x="5027" y="817944"/>
                  </a:lnTo>
                  <a:lnTo>
                    <a:pt x="11217" y="770768"/>
                  </a:lnTo>
                  <a:lnTo>
                    <a:pt x="19773" y="724379"/>
                  </a:lnTo>
                  <a:lnTo>
                    <a:pt x="30633" y="678839"/>
                  </a:lnTo>
                  <a:lnTo>
                    <a:pt x="43732" y="634211"/>
                  </a:lnTo>
                  <a:lnTo>
                    <a:pt x="59009" y="590559"/>
                  </a:lnTo>
                  <a:lnTo>
                    <a:pt x="76399" y="547945"/>
                  </a:lnTo>
                  <a:lnTo>
                    <a:pt x="95839" y="506434"/>
                  </a:lnTo>
                  <a:lnTo>
                    <a:pt x="117267" y="466088"/>
                  </a:lnTo>
                  <a:lnTo>
                    <a:pt x="140619" y="426971"/>
                  </a:lnTo>
                  <a:lnTo>
                    <a:pt x="165832" y="389146"/>
                  </a:lnTo>
                  <a:lnTo>
                    <a:pt x="192842" y="352675"/>
                  </a:lnTo>
                  <a:lnTo>
                    <a:pt x="221587" y="317623"/>
                  </a:lnTo>
                  <a:lnTo>
                    <a:pt x="252004" y="284053"/>
                  </a:lnTo>
                  <a:lnTo>
                    <a:pt x="284028" y="252027"/>
                  </a:lnTo>
                  <a:lnTo>
                    <a:pt x="317597" y="221609"/>
                  </a:lnTo>
                  <a:lnTo>
                    <a:pt x="352648" y="192862"/>
                  </a:lnTo>
                  <a:lnTo>
                    <a:pt x="389118" y="165849"/>
                  </a:lnTo>
                  <a:lnTo>
                    <a:pt x="426943" y="140635"/>
                  </a:lnTo>
                  <a:lnTo>
                    <a:pt x="466060" y="117281"/>
                  </a:lnTo>
                  <a:lnTo>
                    <a:pt x="506406" y="95851"/>
                  </a:lnTo>
                  <a:lnTo>
                    <a:pt x="547918" y="76408"/>
                  </a:lnTo>
                  <a:lnTo>
                    <a:pt x="590533" y="59016"/>
                  </a:lnTo>
                  <a:lnTo>
                    <a:pt x="634187" y="43738"/>
                  </a:lnTo>
                  <a:lnTo>
                    <a:pt x="678817" y="30637"/>
                  </a:lnTo>
                  <a:lnTo>
                    <a:pt x="724360" y="19776"/>
                  </a:lnTo>
                  <a:lnTo>
                    <a:pt x="770753" y="11219"/>
                  </a:lnTo>
                  <a:lnTo>
                    <a:pt x="817933" y="5028"/>
                  </a:lnTo>
                  <a:lnTo>
                    <a:pt x="865836" y="1267"/>
                  </a:lnTo>
                  <a:lnTo>
                    <a:pt x="914400" y="0"/>
                  </a:lnTo>
                  <a:lnTo>
                    <a:pt x="962957" y="1267"/>
                  </a:lnTo>
                  <a:lnTo>
                    <a:pt x="1010855" y="5028"/>
                  </a:lnTo>
                  <a:lnTo>
                    <a:pt x="1058031" y="11219"/>
                  </a:lnTo>
                  <a:lnTo>
                    <a:pt x="1104420" y="19776"/>
                  </a:lnTo>
                  <a:lnTo>
                    <a:pt x="1149960" y="30637"/>
                  </a:lnTo>
                  <a:lnTo>
                    <a:pt x="1194588" y="43738"/>
                  </a:lnTo>
                  <a:lnTo>
                    <a:pt x="1238240" y="59016"/>
                  </a:lnTo>
                  <a:lnTo>
                    <a:pt x="1280854" y="76408"/>
                  </a:lnTo>
                  <a:lnTo>
                    <a:pt x="1322365" y="95851"/>
                  </a:lnTo>
                  <a:lnTo>
                    <a:pt x="1362711" y="117281"/>
                  </a:lnTo>
                  <a:lnTo>
                    <a:pt x="1401828" y="140635"/>
                  </a:lnTo>
                  <a:lnTo>
                    <a:pt x="1439653" y="165849"/>
                  </a:lnTo>
                  <a:lnTo>
                    <a:pt x="1476124" y="192862"/>
                  </a:lnTo>
                  <a:lnTo>
                    <a:pt x="1511176" y="221609"/>
                  </a:lnTo>
                  <a:lnTo>
                    <a:pt x="1544746" y="252027"/>
                  </a:lnTo>
                  <a:lnTo>
                    <a:pt x="1576772" y="284053"/>
                  </a:lnTo>
                  <a:lnTo>
                    <a:pt x="1607190" y="317623"/>
                  </a:lnTo>
                  <a:lnTo>
                    <a:pt x="1635937" y="352675"/>
                  </a:lnTo>
                  <a:lnTo>
                    <a:pt x="1662950" y="389146"/>
                  </a:lnTo>
                  <a:lnTo>
                    <a:pt x="1688164" y="426971"/>
                  </a:lnTo>
                  <a:lnTo>
                    <a:pt x="1711518" y="466088"/>
                  </a:lnTo>
                  <a:lnTo>
                    <a:pt x="1732948" y="506434"/>
                  </a:lnTo>
                  <a:lnTo>
                    <a:pt x="1752391" y="547945"/>
                  </a:lnTo>
                  <a:lnTo>
                    <a:pt x="1769783" y="590559"/>
                  </a:lnTo>
                  <a:lnTo>
                    <a:pt x="1785061" y="634211"/>
                  </a:lnTo>
                  <a:lnTo>
                    <a:pt x="1798162" y="678839"/>
                  </a:lnTo>
                  <a:lnTo>
                    <a:pt x="1809023" y="724379"/>
                  </a:lnTo>
                  <a:lnTo>
                    <a:pt x="1817580" y="770768"/>
                  </a:lnTo>
                  <a:lnTo>
                    <a:pt x="1823771" y="817944"/>
                  </a:lnTo>
                  <a:lnTo>
                    <a:pt x="1827532" y="865842"/>
                  </a:lnTo>
                  <a:lnTo>
                    <a:pt x="1828800" y="914400"/>
                  </a:lnTo>
                  <a:lnTo>
                    <a:pt x="1827532" y="962962"/>
                  </a:lnTo>
                  <a:lnTo>
                    <a:pt x="1823771" y="1010864"/>
                  </a:lnTo>
                  <a:lnTo>
                    <a:pt x="1817580" y="1058043"/>
                  </a:lnTo>
                  <a:lnTo>
                    <a:pt x="1809023" y="1104435"/>
                  </a:lnTo>
                  <a:lnTo>
                    <a:pt x="1798162" y="1149978"/>
                  </a:lnTo>
                  <a:lnTo>
                    <a:pt x="1785061" y="1194607"/>
                  </a:lnTo>
                  <a:lnTo>
                    <a:pt x="1769783" y="1238261"/>
                  </a:lnTo>
                  <a:lnTo>
                    <a:pt x="1752391" y="1280875"/>
                  </a:lnTo>
                  <a:lnTo>
                    <a:pt x="1732948" y="1322387"/>
                  </a:lnTo>
                  <a:lnTo>
                    <a:pt x="1711518" y="1362733"/>
                  </a:lnTo>
                  <a:lnTo>
                    <a:pt x="1688164" y="1401850"/>
                  </a:lnTo>
                  <a:lnTo>
                    <a:pt x="1662950" y="1439675"/>
                  </a:lnTo>
                  <a:lnTo>
                    <a:pt x="1635937" y="1476145"/>
                  </a:lnTo>
                  <a:lnTo>
                    <a:pt x="1607190" y="1511197"/>
                  </a:lnTo>
                  <a:lnTo>
                    <a:pt x="1576772" y="1544766"/>
                  </a:lnTo>
                  <a:lnTo>
                    <a:pt x="1544746" y="1576791"/>
                  </a:lnTo>
                  <a:lnTo>
                    <a:pt x="1511176" y="1607207"/>
                  </a:lnTo>
                  <a:lnTo>
                    <a:pt x="1476124" y="1635953"/>
                  </a:lnTo>
                  <a:lnTo>
                    <a:pt x="1439653" y="1662964"/>
                  </a:lnTo>
                  <a:lnTo>
                    <a:pt x="1401828" y="1688177"/>
                  </a:lnTo>
                  <a:lnTo>
                    <a:pt x="1362711" y="1711529"/>
                  </a:lnTo>
                  <a:lnTo>
                    <a:pt x="1322365" y="1732957"/>
                  </a:lnTo>
                  <a:lnTo>
                    <a:pt x="1280854" y="1752398"/>
                  </a:lnTo>
                  <a:lnTo>
                    <a:pt x="1238240" y="1769789"/>
                  </a:lnTo>
                  <a:lnTo>
                    <a:pt x="1194588" y="1785065"/>
                  </a:lnTo>
                  <a:lnTo>
                    <a:pt x="1149960" y="1798165"/>
                  </a:lnTo>
                  <a:lnTo>
                    <a:pt x="1104420" y="1809025"/>
                  </a:lnTo>
                  <a:lnTo>
                    <a:pt x="1058031" y="1817582"/>
                  </a:lnTo>
                  <a:lnTo>
                    <a:pt x="1010855" y="1823772"/>
                  </a:lnTo>
                  <a:lnTo>
                    <a:pt x="962957" y="1827532"/>
                  </a:lnTo>
                  <a:lnTo>
                    <a:pt x="914400" y="1828800"/>
                  </a:lnTo>
                  <a:lnTo>
                    <a:pt x="865836" y="1827532"/>
                  </a:lnTo>
                  <a:lnTo>
                    <a:pt x="817933" y="1823772"/>
                  </a:lnTo>
                  <a:lnTo>
                    <a:pt x="770753" y="1817582"/>
                  </a:lnTo>
                  <a:lnTo>
                    <a:pt x="724360" y="1809025"/>
                  </a:lnTo>
                  <a:lnTo>
                    <a:pt x="678817" y="1798165"/>
                  </a:lnTo>
                  <a:lnTo>
                    <a:pt x="634187" y="1785065"/>
                  </a:lnTo>
                  <a:lnTo>
                    <a:pt x="590533" y="1769789"/>
                  </a:lnTo>
                  <a:lnTo>
                    <a:pt x="547918" y="1752398"/>
                  </a:lnTo>
                  <a:lnTo>
                    <a:pt x="506406" y="1732957"/>
                  </a:lnTo>
                  <a:lnTo>
                    <a:pt x="466060" y="1711529"/>
                  </a:lnTo>
                  <a:lnTo>
                    <a:pt x="426943" y="1688177"/>
                  </a:lnTo>
                  <a:lnTo>
                    <a:pt x="389118" y="1662964"/>
                  </a:lnTo>
                  <a:lnTo>
                    <a:pt x="352648" y="1635953"/>
                  </a:lnTo>
                  <a:lnTo>
                    <a:pt x="317597" y="1607207"/>
                  </a:lnTo>
                  <a:lnTo>
                    <a:pt x="284028" y="1576791"/>
                  </a:lnTo>
                  <a:lnTo>
                    <a:pt x="252004" y="1544766"/>
                  </a:lnTo>
                  <a:lnTo>
                    <a:pt x="221587" y="1511197"/>
                  </a:lnTo>
                  <a:lnTo>
                    <a:pt x="192842" y="1476145"/>
                  </a:lnTo>
                  <a:lnTo>
                    <a:pt x="165832" y="1439675"/>
                  </a:lnTo>
                  <a:lnTo>
                    <a:pt x="140619" y="1401850"/>
                  </a:lnTo>
                  <a:lnTo>
                    <a:pt x="117267" y="1362733"/>
                  </a:lnTo>
                  <a:lnTo>
                    <a:pt x="95839" y="1322387"/>
                  </a:lnTo>
                  <a:lnTo>
                    <a:pt x="76399" y="1280875"/>
                  </a:lnTo>
                  <a:lnTo>
                    <a:pt x="59009" y="1238261"/>
                  </a:lnTo>
                  <a:lnTo>
                    <a:pt x="43732" y="1194607"/>
                  </a:lnTo>
                  <a:lnTo>
                    <a:pt x="30633" y="1149978"/>
                  </a:lnTo>
                  <a:lnTo>
                    <a:pt x="19773" y="1104435"/>
                  </a:lnTo>
                  <a:lnTo>
                    <a:pt x="11217" y="1058043"/>
                  </a:lnTo>
                  <a:lnTo>
                    <a:pt x="5027" y="1010864"/>
                  </a:lnTo>
                  <a:lnTo>
                    <a:pt x="1267" y="962962"/>
                  </a:lnTo>
                  <a:lnTo>
                    <a:pt x="0" y="914400"/>
                  </a:lnTo>
                  <a:close/>
                </a:path>
              </a:pathLst>
            </a:custGeom>
            <a:ln w="12192">
              <a:solidFill>
                <a:srgbClr val="1F5F8A"/>
              </a:solidFill>
            </a:ln>
          </p:spPr>
          <p:txBody>
            <a:bodyPr wrap="square" lIns="0" tIns="0" rIns="0" bIns="0" rtlCol="0"/>
            <a:lstStyle/>
            <a:p>
              <a:endParaRPr/>
            </a:p>
          </p:txBody>
        </p:sp>
        <p:sp>
          <p:nvSpPr>
            <p:cNvPr id="6" name="object 6"/>
            <p:cNvSpPr/>
            <p:nvPr/>
          </p:nvSpPr>
          <p:spPr>
            <a:xfrm>
              <a:off x="536447" y="4285487"/>
              <a:ext cx="1668780" cy="1668780"/>
            </a:xfrm>
            <a:custGeom>
              <a:avLst/>
              <a:gdLst/>
              <a:ahLst/>
              <a:cxnLst/>
              <a:rect l="l" t="t" r="r" b="b"/>
              <a:pathLst>
                <a:path w="1668780" h="1668779">
                  <a:moveTo>
                    <a:pt x="834389" y="0"/>
                  </a:moveTo>
                  <a:lnTo>
                    <a:pt x="787041" y="1320"/>
                  </a:lnTo>
                  <a:lnTo>
                    <a:pt x="740386" y="5235"/>
                  </a:lnTo>
                  <a:lnTo>
                    <a:pt x="694495" y="11674"/>
                  </a:lnTo>
                  <a:lnTo>
                    <a:pt x="649437" y="20567"/>
                  </a:lnTo>
                  <a:lnTo>
                    <a:pt x="605283" y="31842"/>
                  </a:lnTo>
                  <a:lnTo>
                    <a:pt x="562104" y="45431"/>
                  </a:lnTo>
                  <a:lnTo>
                    <a:pt x="519970" y="61261"/>
                  </a:lnTo>
                  <a:lnTo>
                    <a:pt x="478951" y="79264"/>
                  </a:lnTo>
                  <a:lnTo>
                    <a:pt x="439119" y="99369"/>
                  </a:lnTo>
                  <a:lnTo>
                    <a:pt x="400543" y="121504"/>
                  </a:lnTo>
                  <a:lnTo>
                    <a:pt x="363294" y="145601"/>
                  </a:lnTo>
                  <a:lnTo>
                    <a:pt x="327442" y="171588"/>
                  </a:lnTo>
                  <a:lnTo>
                    <a:pt x="293057" y="199394"/>
                  </a:lnTo>
                  <a:lnTo>
                    <a:pt x="260211" y="228951"/>
                  </a:lnTo>
                  <a:lnTo>
                    <a:pt x="228974" y="260187"/>
                  </a:lnTo>
                  <a:lnTo>
                    <a:pt x="199416" y="293031"/>
                  </a:lnTo>
                  <a:lnTo>
                    <a:pt x="171607" y="327415"/>
                  </a:lnTo>
                  <a:lnTo>
                    <a:pt x="145618" y="363266"/>
                  </a:lnTo>
                  <a:lnTo>
                    <a:pt x="121519" y="400515"/>
                  </a:lnTo>
                  <a:lnTo>
                    <a:pt x="99381" y="439091"/>
                  </a:lnTo>
                  <a:lnTo>
                    <a:pt x="79275" y="478924"/>
                  </a:lnTo>
                  <a:lnTo>
                    <a:pt x="61270" y="519943"/>
                  </a:lnTo>
                  <a:lnTo>
                    <a:pt x="45437" y="562079"/>
                  </a:lnTo>
                  <a:lnTo>
                    <a:pt x="31847" y="605260"/>
                  </a:lnTo>
                  <a:lnTo>
                    <a:pt x="20570" y="649417"/>
                  </a:lnTo>
                  <a:lnTo>
                    <a:pt x="11676" y="694479"/>
                  </a:lnTo>
                  <a:lnTo>
                    <a:pt x="5236" y="740375"/>
                  </a:lnTo>
                  <a:lnTo>
                    <a:pt x="1320" y="787035"/>
                  </a:lnTo>
                  <a:lnTo>
                    <a:pt x="0" y="834389"/>
                  </a:lnTo>
                  <a:lnTo>
                    <a:pt x="1320" y="881744"/>
                  </a:lnTo>
                  <a:lnTo>
                    <a:pt x="5236" y="928404"/>
                  </a:lnTo>
                  <a:lnTo>
                    <a:pt x="11676" y="974300"/>
                  </a:lnTo>
                  <a:lnTo>
                    <a:pt x="20570" y="1019362"/>
                  </a:lnTo>
                  <a:lnTo>
                    <a:pt x="31847" y="1063519"/>
                  </a:lnTo>
                  <a:lnTo>
                    <a:pt x="45437" y="1106700"/>
                  </a:lnTo>
                  <a:lnTo>
                    <a:pt x="61270" y="1148836"/>
                  </a:lnTo>
                  <a:lnTo>
                    <a:pt x="79275" y="1189855"/>
                  </a:lnTo>
                  <a:lnTo>
                    <a:pt x="99381" y="1229688"/>
                  </a:lnTo>
                  <a:lnTo>
                    <a:pt x="121519" y="1268264"/>
                  </a:lnTo>
                  <a:lnTo>
                    <a:pt x="145618" y="1305513"/>
                  </a:lnTo>
                  <a:lnTo>
                    <a:pt x="171607" y="1341364"/>
                  </a:lnTo>
                  <a:lnTo>
                    <a:pt x="199416" y="1375748"/>
                  </a:lnTo>
                  <a:lnTo>
                    <a:pt x="228974" y="1408592"/>
                  </a:lnTo>
                  <a:lnTo>
                    <a:pt x="260211" y="1439828"/>
                  </a:lnTo>
                  <a:lnTo>
                    <a:pt x="293057" y="1469385"/>
                  </a:lnTo>
                  <a:lnTo>
                    <a:pt x="327442" y="1497191"/>
                  </a:lnTo>
                  <a:lnTo>
                    <a:pt x="363294" y="1523178"/>
                  </a:lnTo>
                  <a:lnTo>
                    <a:pt x="400543" y="1547275"/>
                  </a:lnTo>
                  <a:lnTo>
                    <a:pt x="439119" y="1569410"/>
                  </a:lnTo>
                  <a:lnTo>
                    <a:pt x="478951" y="1589515"/>
                  </a:lnTo>
                  <a:lnTo>
                    <a:pt x="519970" y="1607518"/>
                  </a:lnTo>
                  <a:lnTo>
                    <a:pt x="562104" y="1623348"/>
                  </a:lnTo>
                  <a:lnTo>
                    <a:pt x="605283" y="1636937"/>
                  </a:lnTo>
                  <a:lnTo>
                    <a:pt x="649437" y="1648212"/>
                  </a:lnTo>
                  <a:lnTo>
                    <a:pt x="694495" y="1657105"/>
                  </a:lnTo>
                  <a:lnTo>
                    <a:pt x="740386" y="1663544"/>
                  </a:lnTo>
                  <a:lnTo>
                    <a:pt x="787041" y="1667459"/>
                  </a:lnTo>
                  <a:lnTo>
                    <a:pt x="834389" y="1668780"/>
                  </a:lnTo>
                  <a:lnTo>
                    <a:pt x="881744" y="1667459"/>
                  </a:lnTo>
                  <a:lnTo>
                    <a:pt x="928404" y="1663544"/>
                  </a:lnTo>
                  <a:lnTo>
                    <a:pt x="974300" y="1657105"/>
                  </a:lnTo>
                  <a:lnTo>
                    <a:pt x="1019362" y="1648212"/>
                  </a:lnTo>
                  <a:lnTo>
                    <a:pt x="1063519" y="1636937"/>
                  </a:lnTo>
                  <a:lnTo>
                    <a:pt x="1106700" y="1623348"/>
                  </a:lnTo>
                  <a:lnTo>
                    <a:pt x="1148836" y="1607518"/>
                  </a:lnTo>
                  <a:lnTo>
                    <a:pt x="1189855" y="1589515"/>
                  </a:lnTo>
                  <a:lnTo>
                    <a:pt x="1229688" y="1569410"/>
                  </a:lnTo>
                  <a:lnTo>
                    <a:pt x="1268264" y="1547275"/>
                  </a:lnTo>
                  <a:lnTo>
                    <a:pt x="1305513" y="1523178"/>
                  </a:lnTo>
                  <a:lnTo>
                    <a:pt x="1341364" y="1497191"/>
                  </a:lnTo>
                  <a:lnTo>
                    <a:pt x="1375748" y="1469385"/>
                  </a:lnTo>
                  <a:lnTo>
                    <a:pt x="1408592" y="1439828"/>
                  </a:lnTo>
                  <a:lnTo>
                    <a:pt x="1439828" y="1408592"/>
                  </a:lnTo>
                  <a:lnTo>
                    <a:pt x="1469385" y="1375748"/>
                  </a:lnTo>
                  <a:lnTo>
                    <a:pt x="1497191" y="1341364"/>
                  </a:lnTo>
                  <a:lnTo>
                    <a:pt x="1523178" y="1305513"/>
                  </a:lnTo>
                  <a:lnTo>
                    <a:pt x="1547275" y="1268264"/>
                  </a:lnTo>
                  <a:lnTo>
                    <a:pt x="1569410" y="1229688"/>
                  </a:lnTo>
                  <a:lnTo>
                    <a:pt x="1589515" y="1189855"/>
                  </a:lnTo>
                  <a:lnTo>
                    <a:pt x="1607518" y="1148836"/>
                  </a:lnTo>
                  <a:lnTo>
                    <a:pt x="1623348" y="1106700"/>
                  </a:lnTo>
                  <a:lnTo>
                    <a:pt x="1636937" y="1063519"/>
                  </a:lnTo>
                  <a:lnTo>
                    <a:pt x="1648212" y="1019362"/>
                  </a:lnTo>
                  <a:lnTo>
                    <a:pt x="1657105" y="974300"/>
                  </a:lnTo>
                  <a:lnTo>
                    <a:pt x="1663544" y="928404"/>
                  </a:lnTo>
                  <a:lnTo>
                    <a:pt x="1667459" y="881744"/>
                  </a:lnTo>
                  <a:lnTo>
                    <a:pt x="1668779" y="834389"/>
                  </a:lnTo>
                  <a:lnTo>
                    <a:pt x="1667459" y="787035"/>
                  </a:lnTo>
                  <a:lnTo>
                    <a:pt x="1663544" y="740375"/>
                  </a:lnTo>
                  <a:lnTo>
                    <a:pt x="1657105" y="694479"/>
                  </a:lnTo>
                  <a:lnTo>
                    <a:pt x="1648212" y="649417"/>
                  </a:lnTo>
                  <a:lnTo>
                    <a:pt x="1636937" y="605260"/>
                  </a:lnTo>
                  <a:lnTo>
                    <a:pt x="1623348" y="562079"/>
                  </a:lnTo>
                  <a:lnTo>
                    <a:pt x="1607518" y="519943"/>
                  </a:lnTo>
                  <a:lnTo>
                    <a:pt x="1589515" y="478924"/>
                  </a:lnTo>
                  <a:lnTo>
                    <a:pt x="1569410" y="439091"/>
                  </a:lnTo>
                  <a:lnTo>
                    <a:pt x="1547275" y="400515"/>
                  </a:lnTo>
                  <a:lnTo>
                    <a:pt x="1523178" y="363266"/>
                  </a:lnTo>
                  <a:lnTo>
                    <a:pt x="1497191" y="327415"/>
                  </a:lnTo>
                  <a:lnTo>
                    <a:pt x="1469385" y="293031"/>
                  </a:lnTo>
                  <a:lnTo>
                    <a:pt x="1439828" y="260187"/>
                  </a:lnTo>
                  <a:lnTo>
                    <a:pt x="1408592" y="228951"/>
                  </a:lnTo>
                  <a:lnTo>
                    <a:pt x="1375748" y="199394"/>
                  </a:lnTo>
                  <a:lnTo>
                    <a:pt x="1341364" y="171588"/>
                  </a:lnTo>
                  <a:lnTo>
                    <a:pt x="1305513" y="145601"/>
                  </a:lnTo>
                  <a:lnTo>
                    <a:pt x="1268264" y="121504"/>
                  </a:lnTo>
                  <a:lnTo>
                    <a:pt x="1229688" y="99369"/>
                  </a:lnTo>
                  <a:lnTo>
                    <a:pt x="1189855" y="79264"/>
                  </a:lnTo>
                  <a:lnTo>
                    <a:pt x="1148836" y="61261"/>
                  </a:lnTo>
                  <a:lnTo>
                    <a:pt x="1106700" y="45431"/>
                  </a:lnTo>
                  <a:lnTo>
                    <a:pt x="1063519" y="31842"/>
                  </a:lnTo>
                  <a:lnTo>
                    <a:pt x="1019362" y="20567"/>
                  </a:lnTo>
                  <a:lnTo>
                    <a:pt x="974300" y="11674"/>
                  </a:lnTo>
                  <a:lnTo>
                    <a:pt x="928404" y="5235"/>
                  </a:lnTo>
                  <a:lnTo>
                    <a:pt x="881744" y="1320"/>
                  </a:lnTo>
                  <a:lnTo>
                    <a:pt x="834389" y="0"/>
                  </a:lnTo>
                  <a:close/>
                </a:path>
              </a:pathLst>
            </a:custGeom>
            <a:solidFill>
              <a:srgbClr val="1F5F8A"/>
            </a:solidFill>
          </p:spPr>
          <p:txBody>
            <a:bodyPr wrap="square" lIns="0" tIns="0" rIns="0" bIns="0" rtlCol="0"/>
            <a:lstStyle/>
            <a:p>
              <a:endParaRPr/>
            </a:p>
          </p:txBody>
        </p:sp>
      </p:grpSp>
      <p:sp>
        <p:nvSpPr>
          <p:cNvPr id="7" name="object 7"/>
          <p:cNvSpPr txBox="1"/>
          <p:nvPr/>
        </p:nvSpPr>
        <p:spPr>
          <a:xfrm>
            <a:off x="831900" y="4394453"/>
            <a:ext cx="1071245" cy="1214755"/>
          </a:xfrm>
          <a:prstGeom prst="rect">
            <a:avLst/>
          </a:prstGeom>
        </p:spPr>
        <p:txBody>
          <a:bodyPr vert="horz" wrap="square" lIns="0" tIns="12700" rIns="0" bIns="0" rtlCol="0">
            <a:spAutoFit/>
          </a:bodyPr>
          <a:lstStyle/>
          <a:p>
            <a:pPr marL="12065" marR="5080" indent="-635" algn="ctr">
              <a:lnSpc>
                <a:spcPct val="100000"/>
              </a:lnSpc>
              <a:spcBef>
                <a:spcPts val="100"/>
              </a:spcBef>
            </a:pPr>
            <a:r>
              <a:rPr sz="1400" dirty="0">
                <a:solidFill>
                  <a:srgbClr val="FFFFFF"/>
                </a:solidFill>
                <a:latin typeface="Arial"/>
                <a:cs typeface="Arial"/>
              </a:rPr>
              <a:t>Widespread </a:t>
            </a:r>
            <a:r>
              <a:rPr sz="1400" spc="5" dirty="0">
                <a:solidFill>
                  <a:srgbClr val="FFFFFF"/>
                </a:solidFill>
                <a:latin typeface="Arial"/>
                <a:cs typeface="Arial"/>
              </a:rPr>
              <a:t> </a:t>
            </a:r>
            <a:r>
              <a:rPr sz="1400" dirty="0">
                <a:solidFill>
                  <a:srgbClr val="FFFFFF"/>
                </a:solidFill>
                <a:latin typeface="Arial"/>
                <a:cs typeface="Arial"/>
              </a:rPr>
              <a:t>distribu</a:t>
            </a:r>
            <a:r>
              <a:rPr sz="1400" spc="-10" dirty="0">
                <a:solidFill>
                  <a:srgbClr val="FFFFFF"/>
                </a:solidFill>
                <a:latin typeface="Arial"/>
                <a:cs typeface="Arial"/>
              </a:rPr>
              <a:t>t</a:t>
            </a:r>
            <a:r>
              <a:rPr sz="1400" dirty="0">
                <a:solidFill>
                  <a:srgbClr val="FFFFFF"/>
                </a:solidFill>
                <a:latin typeface="Arial"/>
                <a:cs typeface="Arial"/>
              </a:rPr>
              <a:t>ion</a:t>
            </a:r>
            <a:r>
              <a:rPr sz="1400" spc="-40" dirty="0">
                <a:solidFill>
                  <a:srgbClr val="FFFFFF"/>
                </a:solidFill>
                <a:latin typeface="Arial"/>
                <a:cs typeface="Arial"/>
              </a:rPr>
              <a:t> </a:t>
            </a:r>
            <a:r>
              <a:rPr sz="1400" dirty="0">
                <a:solidFill>
                  <a:srgbClr val="FFFFFF"/>
                </a:solidFill>
                <a:latin typeface="Arial"/>
                <a:cs typeface="Arial"/>
              </a:rPr>
              <a:t>in</a:t>
            </a:r>
            <a:endParaRPr sz="1400">
              <a:latin typeface="Arial"/>
              <a:cs typeface="Arial"/>
            </a:endParaRPr>
          </a:p>
          <a:p>
            <a:pPr algn="ctr">
              <a:lnSpc>
                <a:spcPts val="4270"/>
              </a:lnSpc>
            </a:pPr>
            <a:r>
              <a:rPr sz="3600" b="1" dirty="0">
                <a:solidFill>
                  <a:srgbClr val="FFFFFF"/>
                </a:solidFill>
                <a:latin typeface="Arial"/>
                <a:cs typeface="Arial"/>
              </a:rPr>
              <a:t>81</a:t>
            </a:r>
            <a:endParaRPr sz="3600">
              <a:latin typeface="Arial"/>
              <a:cs typeface="Arial"/>
            </a:endParaRPr>
          </a:p>
          <a:p>
            <a:pPr marL="1270" algn="ctr">
              <a:lnSpc>
                <a:spcPct val="100000"/>
              </a:lnSpc>
              <a:spcBef>
                <a:spcPts val="55"/>
              </a:spcBef>
            </a:pPr>
            <a:r>
              <a:rPr sz="1400" dirty="0">
                <a:solidFill>
                  <a:srgbClr val="FFFFFF"/>
                </a:solidFill>
                <a:latin typeface="Arial"/>
                <a:cs typeface="Arial"/>
              </a:rPr>
              <a:t>countries</a:t>
            </a:r>
            <a:endParaRPr sz="1400">
              <a:latin typeface="Arial"/>
              <a:cs typeface="Arial"/>
            </a:endParaRPr>
          </a:p>
        </p:txBody>
      </p:sp>
      <p:sp>
        <p:nvSpPr>
          <p:cNvPr id="8" name="object 8"/>
          <p:cNvSpPr txBox="1">
            <a:spLocks noGrp="1"/>
          </p:cNvSpPr>
          <p:nvPr>
            <p:ph type="title"/>
          </p:nvPr>
        </p:nvSpPr>
        <p:spPr>
          <a:xfrm>
            <a:off x="2875279" y="0"/>
            <a:ext cx="6445250" cy="697230"/>
          </a:xfrm>
          <a:prstGeom prst="rect">
            <a:avLst/>
          </a:prstGeom>
        </p:spPr>
        <p:txBody>
          <a:bodyPr vert="horz" wrap="square" lIns="0" tIns="13335" rIns="0" bIns="0" rtlCol="0">
            <a:spAutoFit/>
          </a:bodyPr>
          <a:lstStyle/>
          <a:p>
            <a:pPr marL="12700">
              <a:lnSpc>
                <a:spcPct val="100000"/>
              </a:lnSpc>
              <a:spcBef>
                <a:spcPts val="105"/>
              </a:spcBef>
            </a:pPr>
            <a:r>
              <a:rPr dirty="0">
                <a:solidFill>
                  <a:srgbClr val="1F5F8A"/>
                </a:solidFill>
              </a:rPr>
              <a:t>MLB</a:t>
            </a:r>
            <a:r>
              <a:rPr spc="-15" dirty="0">
                <a:solidFill>
                  <a:srgbClr val="1F5F8A"/>
                </a:solidFill>
              </a:rPr>
              <a:t> </a:t>
            </a:r>
            <a:r>
              <a:rPr spc="-5" dirty="0">
                <a:solidFill>
                  <a:srgbClr val="1F5F8A"/>
                </a:solidFill>
              </a:rPr>
              <a:t>Group</a:t>
            </a:r>
            <a:r>
              <a:rPr spc="-10" dirty="0">
                <a:solidFill>
                  <a:srgbClr val="1F5F8A"/>
                </a:solidFill>
              </a:rPr>
              <a:t> </a:t>
            </a:r>
            <a:r>
              <a:rPr dirty="0">
                <a:solidFill>
                  <a:srgbClr val="1F5F8A"/>
                </a:solidFill>
              </a:rPr>
              <a:t>in</a:t>
            </a:r>
            <a:r>
              <a:rPr spc="-10" dirty="0">
                <a:solidFill>
                  <a:srgbClr val="1F5F8A"/>
                </a:solidFill>
              </a:rPr>
              <a:t> </a:t>
            </a:r>
            <a:r>
              <a:rPr spc="-5" dirty="0">
                <a:solidFill>
                  <a:srgbClr val="1F5F8A"/>
                </a:solidFill>
              </a:rPr>
              <a:t>the</a:t>
            </a:r>
            <a:r>
              <a:rPr spc="-10" dirty="0">
                <a:solidFill>
                  <a:srgbClr val="1F5F8A"/>
                </a:solidFill>
              </a:rPr>
              <a:t> </a:t>
            </a:r>
            <a:r>
              <a:rPr spc="-15" dirty="0">
                <a:solidFill>
                  <a:srgbClr val="1F5F8A"/>
                </a:solidFill>
              </a:rPr>
              <a:t>World</a:t>
            </a:r>
          </a:p>
        </p:txBody>
      </p:sp>
      <p:grpSp>
        <p:nvGrpSpPr>
          <p:cNvPr id="9" name="object 9"/>
          <p:cNvGrpSpPr/>
          <p:nvPr/>
        </p:nvGrpSpPr>
        <p:grpSpPr>
          <a:xfrm>
            <a:off x="10029443" y="2310383"/>
            <a:ext cx="1841500" cy="1976755"/>
            <a:chOff x="10029443" y="2310383"/>
            <a:chExt cx="1841500" cy="1976755"/>
          </a:xfrm>
        </p:grpSpPr>
        <p:pic>
          <p:nvPicPr>
            <p:cNvPr id="10" name="object 10"/>
            <p:cNvPicPr/>
            <p:nvPr/>
          </p:nvPicPr>
          <p:blipFill>
            <a:blip r:embed="rId3" cstate="print"/>
            <a:stretch>
              <a:fillRect/>
            </a:stretch>
          </p:blipFill>
          <p:spPr>
            <a:xfrm>
              <a:off x="10210799" y="4082795"/>
              <a:ext cx="1472183" cy="204215"/>
            </a:xfrm>
            <a:prstGeom prst="rect">
              <a:avLst/>
            </a:prstGeom>
          </p:spPr>
        </p:pic>
        <p:sp>
          <p:nvSpPr>
            <p:cNvPr id="11" name="object 11"/>
            <p:cNvSpPr/>
            <p:nvPr/>
          </p:nvSpPr>
          <p:spPr>
            <a:xfrm>
              <a:off x="10035539" y="2316479"/>
              <a:ext cx="1828800" cy="1828800"/>
            </a:xfrm>
            <a:custGeom>
              <a:avLst/>
              <a:gdLst/>
              <a:ahLst/>
              <a:cxnLst/>
              <a:rect l="l" t="t" r="r" b="b"/>
              <a:pathLst>
                <a:path w="1828800" h="1828800">
                  <a:moveTo>
                    <a:pt x="0" y="914400"/>
                  </a:moveTo>
                  <a:lnTo>
                    <a:pt x="1267" y="865842"/>
                  </a:lnTo>
                  <a:lnTo>
                    <a:pt x="5028" y="817944"/>
                  </a:lnTo>
                  <a:lnTo>
                    <a:pt x="11219" y="770768"/>
                  </a:lnTo>
                  <a:lnTo>
                    <a:pt x="19776" y="724379"/>
                  </a:lnTo>
                  <a:lnTo>
                    <a:pt x="30637" y="678839"/>
                  </a:lnTo>
                  <a:lnTo>
                    <a:pt x="43738" y="634211"/>
                  </a:lnTo>
                  <a:lnTo>
                    <a:pt x="59016" y="590559"/>
                  </a:lnTo>
                  <a:lnTo>
                    <a:pt x="76408" y="547945"/>
                  </a:lnTo>
                  <a:lnTo>
                    <a:pt x="95851" y="506434"/>
                  </a:lnTo>
                  <a:lnTo>
                    <a:pt x="117281" y="466088"/>
                  </a:lnTo>
                  <a:lnTo>
                    <a:pt x="140635" y="426971"/>
                  </a:lnTo>
                  <a:lnTo>
                    <a:pt x="165849" y="389146"/>
                  </a:lnTo>
                  <a:lnTo>
                    <a:pt x="192862" y="352675"/>
                  </a:lnTo>
                  <a:lnTo>
                    <a:pt x="221609" y="317623"/>
                  </a:lnTo>
                  <a:lnTo>
                    <a:pt x="252027" y="284053"/>
                  </a:lnTo>
                  <a:lnTo>
                    <a:pt x="284053" y="252027"/>
                  </a:lnTo>
                  <a:lnTo>
                    <a:pt x="317623" y="221609"/>
                  </a:lnTo>
                  <a:lnTo>
                    <a:pt x="352675" y="192862"/>
                  </a:lnTo>
                  <a:lnTo>
                    <a:pt x="389146" y="165849"/>
                  </a:lnTo>
                  <a:lnTo>
                    <a:pt x="426971" y="140635"/>
                  </a:lnTo>
                  <a:lnTo>
                    <a:pt x="466088" y="117281"/>
                  </a:lnTo>
                  <a:lnTo>
                    <a:pt x="506434" y="95851"/>
                  </a:lnTo>
                  <a:lnTo>
                    <a:pt x="547945" y="76408"/>
                  </a:lnTo>
                  <a:lnTo>
                    <a:pt x="590559" y="59016"/>
                  </a:lnTo>
                  <a:lnTo>
                    <a:pt x="634211" y="43738"/>
                  </a:lnTo>
                  <a:lnTo>
                    <a:pt x="678839" y="30637"/>
                  </a:lnTo>
                  <a:lnTo>
                    <a:pt x="724379" y="19776"/>
                  </a:lnTo>
                  <a:lnTo>
                    <a:pt x="770768" y="11219"/>
                  </a:lnTo>
                  <a:lnTo>
                    <a:pt x="817944" y="5028"/>
                  </a:lnTo>
                  <a:lnTo>
                    <a:pt x="865842" y="1267"/>
                  </a:lnTo>
                  <a:lnTo>
                    <a:pt x="914400" y="0"/>
                  </a:lnTo>
                  <a:lnTo>
                    <a:pt x="962957" y="1267"/>
                  </a:lnTo>
                  <a:lnTo>
                    <a:pt x="1010855" y="5028"/>
                  </a:lnTo>
                  <a:lnTo>
                    <a:pt x="1058031" y="11219"/>
                  </a:lnTo>
                  <a:lnTo>
                    <a:pt x="1104420" y="19776"/>
                  </a:lnTo>
                  <a:lnTo>
                    <a:pt x="1149960" y="30637"/>
                  </a:lnTo>
                  <a:lnTo>
                    <a:pt x="1194588" y="43738"/>
                  </a:lnTo>
                  <a:lnTo>
                    <a:pt x="1238240" y="59016"/>
                  </a:lnTo>
                  <a:lnTo>
                    <a:pt x="1280854" y="76408"/>
                  </a:lnTo>
                  <a:lnTo>
                    <a:pt x="1322365" y="95851"/>
                  </a:lnTo>
                  <a:lnTo>
                    <a:pt x="1362711" y="117281"/>
                  </a:lnTo>
                  <a:lnTo>
                    <a:pt x="1401828" y="140635"/>
                  </a:lnTo>
                  <a:lnTo>
                    <a:pt x="1439653" y="165849"/>
                  </a:lnTo>
                  <a:lnTo>
                    <a:pt x="1476124" y="192862"/>
                  </a:lnTo>
                  <a:lnTo>
                    <a:pt x="1511176" y="221609"/>
                  </a:lnTo>
                  <a:lnTo>
                    <a:pt x="1544746" y="252027"/>
                  </a:lnTo>
                  <a:lnTo>
                    <a:pt x="1576772" y="284053"/>
                  </a:lnTo>
                  <a:lnTo>
                    <a:pt x="1607190" y="317623"/>
                  </a:lnTo>
                  <a:lnTo>
                    <a:pt x="1635937" y="352675"/>
                  </a:lnTo>
                  <a:lnTo>
                    <a:pt x="1662950" y="389146"/>
                  </a:lnTo>
                  <a:lnTo>
                    <a:pt x="1688164" y="426971"/>
                  </a:lnTo>
                  <a:lnTo>
                    <a:pt x="1711518" y="466088"/>
                  </a:lnTo>
                  <a:lnTo>
                    <a:pt x="1732948" y="506434"/>
                  </a:lnTo>
                  <a:lnTo>
                    <a:pt x="1752391" y="547945"/>
                  </a:lnTo>
                  <a:lnTo>
                    <a:pt x="1769783" y="590559"/>
                  </a:lnTo>
                  <a:lnTo>
                    <a:pt x="1785061" y="634211"/>
                  </a:lnTo>
                  <a:lnTo>
                    <a:pt x="1798162" y="678839"/>
                  </a:lnTo>
                  <a:lnTo>
                    <a:pt x="1809023" y="724379"/>
                  </a:lnTo>
                  <a:lnTo>
                    <a:pt x="1817580" y="770768"/>
                  </a:lnTo>
                  <a:lnTo>
                    <a:pt x="1823771" y="817944"/>
                  </a:lnTo>
                  <a:lnTo>
                    <a:pt x="1827532" y="865842"/>
                  </a:lnTo>
                  <a:lnTo>
                    <a:pt x="1828800" y="914400"/>
                  </a:lnTo>
                  <a:lnTo>
                    <a:pt x="1827532" y="962957"/>
                  </a:lnTo>
                  <a:lnTo>
                    <a:pt x="1823771" y="1010855"/>
                  </a:lnTo>
                  <a:lnTo>
                    <a:pt x="1817580" y="1058031"/>
                  </a:lnTo>
                  <a:lnTo>
                    <a:pt x="1809023" y="1104420"/>
                  </a:lnTo>
                  <a:lnTo>
                    <a:pt x="1798162" y="1149960"/>
                  </a:lnTo>
                  <a:lnTo>
                    <a:pt x="1785061" y="1194588"/>
                  </a:lnTo>
                  <a:lnTo>
                    <a:pt x="1769783" y="1238240"/>
                  </a:lnTo>
                  <a:lnTo>
                    <a:pt x="1752391" y="1280854"/>
                  </a:lnTo>
                  <a:lnTo>
                    <a:pt x="1732948" y="1322365"/>
                  </a:lnTo>
                  <a:lnTo>
                    <a:pt x="1711518" y="1362711"/>
                  </a:lnTo>
                  <a:lnTo>
                    <a:pt x="1688164" y="1401828"/>
                  </a:lnTo>
                  <a:lnTo>
                    <a:pt x="1662950" y="1439653"/>
                  </a:lnTo>
                  <a:lnTo>
                    <a:pt x="1635937" y="1476124"/>
                  </a:lnTo>
                  <a:lnTo>
                    <a:pt x="1607190" y="1511176"/>
                  </a:lnTo>
                  <a:lnTo>
                    <a:pt x="1576772" y="1544746"/>
                  </a:lnTo>
                  <a:lnTo>
                    <a:pt x="1544746" y="1576772"/>
                  </a:lnTo>
                  <a:lnTo>
                    <a:pt x="1511176" y="1607190"/>
                  </a:lnTo>
                  <a:lnTo>
                    <a:pt x="1476124" y="1635937"/>
                  </a:lnTo>
                  <a:lnTo>
                    <a:pt x="1439653" y="1662950"/>
                  </a:lnTo>
                  <a:lnTo>
                    <a:pt x="1401828" y="1688164"/>
                  </a:lnTo>
                  <a:lnTo>
                    <a:pt x="1362711" y="1711518"/>
                  </a:lnTo>
                  <a:lnTo>
                    <a:pt x="1322365" y="1732948"/>
                  </a:lnTo>
                  <a:lnTo>
                    <a:pt x="1280854" y="1752391"/>
                  </a:lnTo>
                  <a:lnTo>
                    <a:pt x="1238240" y="1769783"/>
                  </a:lnTo>
                  <a:lnTo>
                    <a:pt x="1194588" y="1785061"/>
                  </a:lnTo>
                  <a:lnTo>
                    <a:pt x="1149960" y="1798162"/>
                  </a:lnTo>
                  <a:lnTo>
                    <a:pt x="1104420" y="1809023"/>
                  </a:lnTo>
                  <a:lnTo>
                    <a:pt x="1058031" y="1817580"/>
                  </a:lnTo>
                  <a:lnTo>
                    <a:pt x="1010855" y="1823771"/>
                  </a:lnTo>
                  <a:lnTo>
                    <a:pt x="962957" y="1827532"/>
                  </a:lnTo>
                  <a:lnTo>
                    <a:pt x="914400" y="1828800"/>
                  </a:lnTo>
                  <a:lnTo>
                    <a:pt x="865842" y="1827532"/>
                  </a:lnTo>
                  <a:lnTo>
                    <a:pt x="817944" y="1823771"/>
                  </a:lnTo>
                  <a:lnTo>
                    <a:pt x="770768" y="1817580"/>
                  </a:lnTo>
                  <a:lnTo>
                    <a:pt x="724379" y="1809023"/>
                  </a:lnTo>
                  <a:lnTo>
                    <a:pt x="678839" y="1798162"/>
                  </a:lnTo>
                  <a:lnTo>
                    <a:pt x="634211" y="1785061"/>
                  </a:lnTo>
                  <a:lnTo>
                    <a:pt x="590559" y="1769783"/>
                  </a:lnTo>
                  <a:lnTo>
                    <a:pt x="547945" y="1752391"/>
                  </a:lnTo>
                  <a:lnTo>
                    <a:pt x="506434" y="1732948"/>
                  </a:lnTo>
                  <a:lnTo>
                    <a:pt x="466088" y="1711518"/>
                  </a:lnTo>
                  <a:lnTo>
                    <a:pt x="426971" y="1688164"/>
                  </a:lnTo>
                  <a:lnTo>
                    <a:pt x="389146" y="1662950"/>
                  </a:lnTo>
                  <a:lnTo>
                    <a:pt x="352675" y="1635937"/>
                  </a:lnTo>
                  <a:lnTo>
                    <a:pt x="317623" y="1607190"/>
                  </a:lnTo>
                  <a:lnTo>
                    <a:pt x="284053" y="1576772"/>
                  </a:lnTo>
                  <a:lnTo>
                    <a:pt x="252027" y="1544746"/>
                  </a:lnTo>
                  <a:lnTo>
                    <a:pt x="221609" y="1511176"/>
                  </a:lnTo>
                  <a:lnTo>
                    <a:pt x="192862" y="1476124"/>
                  </a:lnTo>
                  <a:lnTo>
                    <a:pt x="165849" y="1439653"/>
                  </a:lnTo>
                  <a:lnTo>
                    <a:pt x="140635" y="1401828"/>
                  </a:lnTo>
                  <a:lnTo>
                    <a:pt x="117281" y="1362711"/>
                  </a:lnTo>
                  <a:lnTo>
                    <a:pt x="95851" y="1322365"/>
                  </a:lnTo>
                  <a:lnTo>
                    <a:pt x="76408" y="1280854"/>
                  </a:lnTo>
                  <a:lnTo>
                    <a:pt x="59016" y="1238240"/>
                  </a:lnTo>
                  <a:lnTo>
                    <a:pt x="43738" y="1194588"/>
                  </a:lnTo>
                  <a:lnTo>
                    <a:pt x="30637" y="1149960"/>
                  </a:lnTo>
                  <a:lnTo>
                    <a:pt x="19776" y="1104420"/>
                  </a:lnTo>
                  <a:lnTo>
                    <a:pt x="11219" y="1058031"/>
                  </a:lnTo>
                  <a:lnTo>
                    <a:pt x="5028" y="1010855"/>
                  </a:lnTo>
                  <a:lnTo>
                    <a:pt x="1267" y="962957"/>
                  </a:lnTo>
                  <a:lnTo>
                    <a:pt x="0" y="914400"/>
                  </a:lnTo>
                  <a:close/>
                </a:path>
              </a:pathLst>
            </a:custGeom>
            <a:ln w="12192">
              <a:solidFill>
                <a:srgbClr val="1F5F8A"/>
              </a:solidFill>
            </a:ln>
          </p:spPr>
          <p:txBody>
            <a:bodyPr wrap="square" lIns="0" tIns="0" rIns="0" bIns="0" rtlCol="0"/>
            <a:lstStyle/>
            <a:p>
              <a:endParaRPr/>
            </a:p>
          </p:txBody>
        </p:sp>
        <p:sp>
          <p:nvSpPr>
            <p:cNvPr id="12" name="object 12"/>
            <p:cNvSpPr/>
            <p:nvPr/>
          </p:nvSpPr>
          <p:spPr>
            <a:xfrm>
              <a:off x="10114787" y="2397251"/>
              <a:ext cx="1668780" cy="1668780"/>
            </a:xfrm>
            <a:custGeom>
              <a:avLst/>
              <a:gdLst/>
              <a:ahLst/>
              <a:cxnLst/>
              <a:rect l="l" t="t" r="r" b="b"/>
              <a:pathLst>
                <a:path w="1668779" h="1668779">
                  <a:moveTo>
                    <a:pt x="834389" y="0"/>
                  </a:moveTo>
                  <a:lnTo>
                    <a:pt x="787035" y="1320"/>
                  </a:lnTo>
                  <a:lnTo>
                    <a:pt x="740375" y="5235"/>
                  </a:lnTo>
                  <a:lnTo>
                    <a:pt x="694479" y="11674"/>
                  </a:lnTo>
                  <a:lnTo>
                    <a:pt x="649417" y="20567"/>
                  </a:lnTo>
                  <a:lnTo>
                    <a:pt x="605260" y="31842"/>
                  </a:lnTo>
                  <a:lnTo>
                    <a:pt x="562079" y="45431"/>
                  </a:lnTo>
                  <a:lnTo>
                    <a:pt x="519943" y="61261"/>
                  </a:lnTo>
                  <a:lnTo>
                    <a:pt x="478924" y="79264"/>
                  </a:lnTo>
                  <a:lnTo>
                    <a:pt x="439091" y="99369"/>
                  </a:lnTo>
                  <a:lnTo>
                    <a:pt x="400515" y="121504"/>
                  </a:lnTo>
                  <a:lnTo>
                    <a:pt x="363266" y="145601"/>
                  </a:lnTo>
                  <a:lnTo>
                    <a:pt x="327415" y="171588"/>
                  </a:lnTo>
                  <a:lnTo>
                    <a:pt x="293031" y="199394"/>
                  </a:lnTo>
                  <a:lnTo>
                    <a:pt x="260187" y="228951"/>
                  </a:lnTo>
                  <a:lnTo>
                    <a:pt x="228951" y="260187"/>
                  </a:lnTo>
                  <a:lnTo>
                    <a:pt x="199394" y="293031"/>
                  </a:lnTo>
                  <a:lnTo>
                    <a:pt x="171588" y="327415"/>
                  </a:lnTo>
                  <a:lnTo>
                    <a:pt x="145601" y="363266"/>
                  </a:lnTo>
                  <a:lnTo>
                    <a:pt x="121504" y="400515"/>
                  </a:lnTo>
                  <a:lnTo>
                    <a:pt x="99369" y="439091"/>
                  </a:lnTo>
                  <a:lnTo>
                    <a:pt x="79264" y="478924"/>
                  </a:lnTo>
                  <a:lnTo>
                    <a:pt x="61261" y="519943"/>
                  </a:lnTo>
                  <a:lnTo>
                    <a:pt x="45431" y="562079"/>
                  </a:lnTo>
                  <a:lnTo>
                    <a:pt x="31842" y="605260"/>
                  </a:lnTo>
                  <a:lnTo>
                    <a:pt x="20567" y="649417"/>
                  </a:lnTo>
                  <a:lnTo>
                    <a:pt x="11674" y="694479"/>
                  </a:lnTo>
                  <a:lnTo>
                    <a:pt x="5235" y="740375"/>
                  </a:lnTo>
                  <a:lnTo>
                    <a:pt x="1320" y="787035"/>
                  </a:lnTo>
                  <a:lnTo>
                    <a:pt x="0" y="834389"/>
                  </a:lnTo>
                  <a:lnTo>
                    <a:pt x="1320" y="881744"/>
                  </a:lnTo>
                  <a:lnTo>
                    <a:pt x="5235" y="928404"/>
                  </a:lnTo>
                  <a:lnTo>
                    <a:pt x="11674" y="974300"/>
                  </a:lnTo>
                  <a:lnTo>
                    <a:pt x="20567" y="1019362"/>
                  </a:lnTo>
                  <a:lnTo>
                    <a:pt x="31842" y="1063519"/>
                  </a:lnTo>
                  <a:lnTo>
                    <a:pt x="45431" y="1106700"/>
                  </a:lnTo>
                  <a:lnTo>
                    <a:pt x="61261" y="1148836"/>
                  </a:lnTo>
                  <a:lnTo>
                    <a:pt x="79264" y="1189855"/>
                  </a:lnTo>
                  <a:lnTo>
                    <a:pt x="99369" y="1229688"/>
                  </a:lnTo>
                  <a:lnTo>
                    <a:pt x="121504" y="1268264"/>
                  </a:lnTo>
                  <a:lnTo>
                    <a:pt x="145601" y="1305513"/>
                  </a:lnTo>
                  <a:lnTo>
                    <a:pt x="171588" y="1341364"/>
                  </a:lnTo>
                  <a:lnTo>
                    <a:pt x="199394" y="1375748"/>
                  </a:lnTo>
                  <a:lnTo>
                    <a:pt x="228951" y="1408592"/>
                  </a:lnTo>
                  <a:lnTo>
                    <a:pt x="260187" y="1439828"/>
                  </a:lnTo>
                  <a:lnTo>
                    <a:pt x="293031" y="1469385"/>
                  </a:lnTo>
                  <a:lnTo>
                    <a:pt x="327415" y="1497191"/>
                  </a:lnTo>
                  <a:lnTo>
                    <a:pt x="363266" y="1523178"/>
                  </a:lnTo>
                  <a:lnTo>
                    <a:pt x="400515" y="1547275"/>
                  </a:lnTo>
                  <a:lnTo>
                    <a:pt x="439091" y="1569410"/>
                  </a:lnTo>
                  <a:lnTo>
                    <a:pt x="478924" y="1589515"/>
                  </a:lnTo>
                  <a:lnTo>
                    <a:pt x="519943" y="1607518"/>
                  </a:lnTo>
                  <a:lnTo>
                    <a:pt x="562079" y="1623348"/>
                  </a:lnTo>
                  <a:lnTo>
                    <a:pt x="605260" y="1636937"/>
                  </a:lnTo>
                  <a:lnTo>
                    <a:pt x="649417" y="1648212"/>
                  </a:lnTo>
                  <a:lnTo>
                    <a:pt x="694479" y="1657105"/>
                  </a:lnTo>
                  <a:lnTo>
                    <a:pt x="740375" y="1663544"/>
                  </a:lnTo>
                  <a:lnTo>
                    <a:pt x="787035" y="1667459"/>
                  </a:lnTo>
                  <a:lnTo>
                    <a:pt x="834389" y="1668780"/>
                  </a:lnTo>
                  <a:lnTo>
                    <a:pt x="881744" y="1667459"/>
                  </a:lnTo>
                  <a:lnTo>
                    <a:pt x="928404" y="1663544"/>
                  </a:lnTo>
                  <a:lnTo>
                    <a:pt x="974300" y="1657105"/>
                  </a:lnTo>
                  <a:lnTo>
                    <a:pt x="1019362" y="1648212"/>
                  </a:lnTo>
                  <a:lnTo>
                    <a:pt x="1063519" y="1636937"/>
                  </a:lnTo>
                  <a:lnTo>
                    <a:pt x="1106700" y="1623348"/>
                  </a:lnTo>
                  <a:lnTo>
                    <a:pt x="1148836" y="1607518"/>
                  </a:lnTo>
                  <a:lnTo>
                    <a:pt x="1189855" y="1589515"/>
                  </a:lnTo>
                  <a:lnTo>
                    <a:pt x="1229688" y="1569410"/>
                  </a:lnTo>
                  <a:lnTo>
                    <a:pt x="1268264" y="1547275"/>
                  </a:lnTo>
                  <a:lnTo>
                    <a:pt x="1305513" y="1523178"/>
                  </a:lnTo>
                  <a:lnTo>
                    <a:pt x="1341364" y="1497191"/>
                  </a:lnTo>
                  <a:lnTo>
                    <a:pt x="1375748" y="1469385"/>
                  </a:lnTo>
                  <a:lnTo>
                    <a:pt x="1408592" y="1439828"/>
                  </a:lnTo>
                  <a:lnTo>
                    <a:pt x="1439828" y="1408592"/>
                  </a:lnTo>
                  <a:lnTo>
                    <a:pt x="1469385" y="1375748"/>
                  </a:lnTo>
                  <a:lnTo>
                    <a:pt x="1497191" y="1341364"/>
                  </a:lnTo>
                  <a:lnTo>
                    <a:pt x="1523178" y="1305513"/>
                  </a:lnTo>
                  <a:lnTo>
                    <a:pt x="1547275" y="1268264"/>
                  </a:lnTo>
                  <a:lnTo>
                    <a:pt x="1569410" y="1229688"/>
                  </a:lnTo>
                  <a:lnTo>
                    <a:pt x="1589515" y="1189855"/>
                  </a:lnTo>
                  <a:lnTo>
                    <a:pt x="1607518" y="1148836"/>
                  </a:lnTo>
                  <a:lnTo>
                    <a:pt x="1623348" y="1106700"/>
                  </a:lnTo>
                  <a:lnTo>
                    <a:pt x="1636937" y="1063519"/>
                  </a:lnTo>
                  <a:lnTo>
                    <a:pt x="1648212" y="1019362"/>
                  </a:lnTo>
                  <a:lnTo>
                    <a:pt x="1657105" y="974300"/>
                  </a:lnTo>
                  <a:lnTo>
                    <a:pt x="1663544" y="928404"/>
                  </a:lnTo>
                  <a:lnTo>
                    <a:pt x="1667459" y="881744"/>
                  </a:lnTo>
                  <a:lnTo>
                    <a:pt x="1668779" y="834389"/>
                  </a:lnTo>
                  <a:lnTo>
                    <a:pt x="1667459" y="787035"/>
                  </a:lnTo>
                  <a:lnTo>
                    <a:pt x="1663544" y="740375"/>
                  </a:lnTo>
                  <a:lnTo>
                    <a:pt x="1657105" y="694479"/>
                  </a:lnTo>
                  <a:lnTo>
                    <a:pt x="1648212" y="649417"/>
                  </a:lnTo>
                  <a:lnTo>
                    <a:pt x="1636937" y="605260"/>
                  </a:lnTo>
                  <a:lnTo>
                    <a:pt x="1623348" y="562079"/>
                  </a:lnTo>
                  <a:lnTo>
                    <a:pt x="1607518" y="519943"/>
                  </a:lnTo>
                  <a:lnTo>
                    <a:pt x="1589515" y="478924"/>
                  </a:lnTo>
                  <a:lnTo>
                    <a:pt x="1569410" y="439091"/>
                  </a:lnTo>
                  <a:lnTo>
                    <a:pt x="1547275" y="400515"/>
                  </a:lnTo>
                  <a:lnTo>
                    <a:pt x="1523178" y="363266"/>
                  </a:lnTo>
                  <a:lnTo>
                    <a:pt x="1497191" y="327415"/>
                  </a:lnTo>
                  <a:lnTo>
                    <a:pt x="1469385" y="293031"/>
                  </a:lnTo>
                  <a:lnTo>
                    <a:pt x="1439828" y="260187"/>
                  </a:lnTo>
                  <a:lnTo>
                    <a:pt x="1408592" y="228951"/>
                  </a:lnTo>
                  <a:lnTo>
                    <a:pt x="1375748" y="199394"/>
                  </a:lnTo>
                  <a:lnTo>
                    <a:pt x="1341364" y="171588"/>
                  </a:lnTo>
                  <a:lnTo>
                    <a:pt x="1305513" y="145601"/>
                  </a:lnTo>
                  <a:lnTo>
                    <a:pt x="1268264" y="121504"/>
                  </a:lnTo>
                  <a:lnTo>
                    <a:pt x="1229688" y="99369"/>
                  </a:lnTo>
                  <a:lnTo>
                    <a:pt x="1189855" y="79264"/>
                  </a:lnTo>
                  <a:lnTo>
                    <a:pt x="1148836" y="61261"/>
                  </a:lnTo>
                  <a:lnTo>
                    <a:pt x="1106700" y="45431"/>
                  </a:lnTo>
                  <a:lnTo>
                    <a:pt x="1063519" y="31842"/>
                  </a:lnTo>
                  <a:lnTo>
                    <a:pt x="1019362" y="20567"/>
                  </a:lnTo>
                  <a:lnTo>
                    <a:pt x="974300" y="11674"/>
                  </a:lnTo>
                  <a:lnTo>
                    <a:pt x="928404" y="5235"/>
                  </a:lnTo>
                  <a:lnTo>
                    <a:pt x="881744" y="1320"/>
                  </a:lnTo>
                  <a:lnTo>
                    <a:pt x="834389" y="0"/>
                  </a:lnTo>
                  <a:close/>
                </a:path>
              </a:pathLst>
            </a:custGeom>
            <a:solidFill>
              <a:srgbClr val="1F5F8A"/>
            </a:solidFill>
          </p:spPr>
          <p:txBody>
            <a:bodyPr wrap="square" lIns="0" tIns="0" rIns="0" bIns="0" rtlCol="0"/>
            <a:lstStyle/>
            <a:p>
              <a:endParaRPr/>
            </a:p>
          </p:txBody>
        </p:sp>
      </p:grpSp>
      <p:sp>
        <p:nvSpPr>
          <p:cNvPr id="13" name="object 13"/>
          <p:cNvSpPr txBox="1"/>
          <p:nvPr/>
        </p:nvSpPr>
        <p:spPr>
          <a:xfrm>
            <a:off x="10371835" y="2678379"/>
            <a:ext cx="1149985" cy="1215390"/>
          </a:xfrm>
          <a:prstGeom prst="rect">
            <a:avLst/>
          </a:prstGeom>
        </p:spPr>
        <p:txBody>
          <a:bodyPr vert="horz" wrap="square" lIns="0" tIns="13335" rIns="0" bIns="0" rtlCol="0">
            <a:spAutoFit/>
          </a:bodyPr>
          <a:lstStyle/>
          <a:p>
            <a:pPr algn="ctr">
              <a:lnSpc>
                <a:spcPct val="100000"/>
              </a:lnSpc>
              <a:spcBef>
                <a:spcPts val="105"/>
              </a:spcBef>
            </a:pPr>
            <a:r>
              <a:rPr sz="1400" dirty="0">
                <a:solidFill>
                  <a:srgbClr val="FFFFFF"/>
                </a:solidFill>
                <a:latin typeface="Arial"/>
                <a:cs typeface="Arial"/>
              </a:rPr>
              <a:t>Leadership</a:t>
            </a:r>
            <a:r>
              <a:rPr sz="1400" spc="280" dirty="0">
                <a:solidFill>
                  <a:srgbClr val="FFFFFF"/>
                </a:solidFill>
                <a:latin typeface="Arial"/>
                <a:cs typeface="Arial"/>
              </a:rPr>
              <a:t> </a:t>
            </a:r>
            <a:r>
              <a:rPr sz="1400" dirty="0">
                <a:solidFill>
                  <a:srgbClr val="FFFFFF"/>
                </a:solidFill>
                <a:latin typeface="Arial"/>
                <a:cs typeface="Arial"/>
              </a:rPr>
              <a:t>of</a:t>
            </a:r>
            <a:endParaRPr sz="1400">
              <a:latin typeface="Arial"/>
              <a:cs typeface="Arial"/>
            </a:endParaRPr>
          </a:p>
          <a:p>
            <a:pPr algn="ctr">
              <a:lnSpc>
                <a:spcPts val="1655"/>
              </a:lnSpc>
            </a:pPr>
            <a:r>
              <a:rPr sz="1400" dirty="0">
                <a:solidFill>
                  <a:srgbClr val="FFFFFF"/>
                </a:solidFill>
                <a:latin typeface="Arial"/>
                <a:cs typeface="Arial"/>
              </a:rPr>
              <a:t>market</a:t>
            </a:r>
            <a:r>
              <a:rPr sz="1400" spc="-85" dirty="0">
                <a:solidFill>
                  <a:srgbClr val="FFFFFF"/>
                </a:solidFill>
                <a:latin typeface="Arial"/>
                <a:cs typeface="Arial"/>
              </a:rPr>
              <a:t> </a:t>
            </a:r>
            <a:r>
              <a:rPr sz="1400" dirty="0">
                <a:solidFill>
                  <a:srgbClr val="FFFFFF"/>
                </a:solidFill>
                <a:latin typeface="Arial"/>
                <a:cs typeface="Arial"/>
              </a:rPr>
              <a:t>in</a:t>
            </a:r>
            <a:endParaRPr sz="1400">
              <a:latin typeface="Arial"/>
              <a:cs typeface="Arial"/>
            </a:endParaRPr>
          </a:p>
          <a:p>
            <a:pPr algn="ctr">
              <a:lnSpc>
                <a:spcPts val="4295"/>
              </a:lnSpc>
            </a:pPr>
            <a:r>
              <a:rPr sz="3600" b="1" spc="-5" dirty="0">
                <a:solidFill>
                  <a:srgbClr val="FFFFFF"/>
                </a:solidFill>
                <a:latin typeface="Arial"/>
                <a:cs typeface="Arial"/>
              </a:rPr>
              <a:t>10</a:t>
            </a:r>
            <a:endParaRPr sz="3600">
              <a:latin typeface="Arial"/>
              <a:cs typeface="Arial"/>
            </a:endParaRPr>
          </a:p>
          <a:p>
            <a:pPr marL="1905" algn="ctr">
              <a:lnSpc>
                <a:spcPct val="100000"/>
              </a:lnSpc>
              <a:spcBef>
                <a:spcPts val="55"/>
              </a:spcBef>
            </a:pPr>
            <a:r>
              <a:rPr sz="1400" dirty="0">
                <a:solidFill>
                  <a:srgbClr val="FFFFFF"/>
                </a:solidFill>
                <a:latin typeface="Arial"/>
                <a:cs typeface="Arial"/>
              </a:rPr>
              <a:t>countries</a:t>
            </a:r>
            <a:endParaRPr sz="1400">
              <a:latin typeface="Arial"/>
              <a:cs typeface="Arial"/>
            </a:endParaRPr>
          </a:p>
        </p:txBody>
      </p:sp>
      <p:pic>
        <p:nvPicPr>
          <p:cNvPr id="14" name="object 14"/>
          <p:cNvPicPr/>
          <p:nvPr/>
        </p:nvPicPr>
        <p:blipFill>
          <a:blip r:embed="rId4" cstate="print"/>
          <a:stretch>
            <a:fillRect/>
          </a:stretch>
        </p:blipFill>
        <p:spPr>
          <a:xfrm>
            <a:off x="11385804" y="0"/>
            <a:ext cx="423672" cy="86867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300</TotalTime>
  <Words>1524</Words>
  <Application>Microsoft Office PowerPoint</Application>
  <PresentationFormat>Custom</PresentationFormat>
  <Paragraphs>196</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MLB GROUP</vt:lpstr>
      <vt:lpstr>MLB GROUP</vt:lpstr>
      <vt:lpstr>MLB Manufacturing Facilities</vt:lpstr>
      <vt:lpstr>CORPORATE</vt:lpstr>
      <vt:lpstr>MLB GROUP</vt:lpstr>
      <vt:lpstr>MLB Milestones</vt:lpstr>
      <vt:lpstr>MLB Group in Turkey</vt:lpstr>
      <vt:lpstr>MLB Group in the World</vt:lpstr>
      <vt:lpstr>Our References</vt:lpstr>
      <vt:lpstr>MLB Group Technology Partners</vt:lpstr>
      <vt:lpstr>Company Union</vt:lpstr>
      <vt:lpstr>Business Areas</vt:lpstr>
      <vt:lpstr>PowerPoint Presentation</vt:lpstr>
      <vt:lpstr>PowerPoint Presentation</vt:lpstr>
      <vt:lpstr>MEPSAN DISPENSERS</vt:lpstr>
      <vt:lpstr>PowerPoint Presentation</vt:lpstr>
      <vt:lpstr>LPG</vt:lpstr>
      <vt:lpstr>PowerPoint Presentation</vt:lpstr>
      <vt:lpstr>PowerPoint Presentation</vt:lpstr>
      <vt:lpstr>MEPSAN CASH REGISTER</vt:lpstr>
      <vt:lpstr>MPOS SYSTEM</vt:lpstr>
      <vt:lpstr>PowerPoint Presentation</vt:lpstr>
      <vt:lpstr>PowerPoint Presentation</vt:lpstr>
      <vt:lpstr>HOT DRINK AUTOMATION</vt:lpstr>
      <vt:lpstr>HOT DRINK AUTOMATION Gloria II</vt:lpstr>
      <vt:lpstr>PowerPoint Presentation</vt:lpstr>
      <vt:lpstr>MEPSAN Family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fpt</dc:creator>
  <cp:lastModifiedBy>Vishal Rattan</cp:lastModifiedBy>
  <cp:revision>34</cp:revision>
  <dcterms:created xsi:type="dcterms:W3CDTF">2022-06-10T08:19:26Z</dcterms:created>
  <dcterms:modified xsi:type="dcterms:W3CDTF">2024-11-07T12:32:53Z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2021-03-17T00:00:00Z</vt:filetime>
  </property>
  <property fmtid="{D5CDD505-2E9C-101B-9397-08002B2CF9AE}" pid="3" name="Creator">
    <vt:lpwstr>Microsoft® PowerPoint® 2013</vt:lpwstr>
  </property>
  <property fmtid="{D5CDD505-2E9C-101B-9397-08002B2CF9AE}" pid="4" name="LastSaved">
    <vt:filetime>2022-06-10T00:00:00Z</vt:filetime>
  </property>
</Properties>
</file>